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1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36" y="1187553"/>
            <a:ext cx="5533670" cy="56003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7640" y="3329940"/>
            <a:ext cx="6310121" cy="150190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03080" y="3305556"/>
            <a:ext cx="1462277" cy="15019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8443" y="17780"/>
            <a:ext cx="3055112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684" y="2045589"/>
            <a:ext cx="11698630" cy="3435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9109" y="1965753"/>
            <a:ext cx="1251444" cy="14963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59888" y="68580"/>
            <a:ext cx="2098040" cy="1502410"/>
            <a:chOff x="359888" y="68580"/>
            <a:chExt cx="2098040" cy="15024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888" y="456609"/>
              <a:ext cx="933888" cy="5204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984" y="68580"/>
              <a:ext cx="1094993" cy="1501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5296" y="68580"/>
              <a:ext cx="1232154" cy="150190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2158" y="239014"/>
            <a:ext cx="1717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Calibri"/>
                <a:cs typeface="Calibri"/>
              </a:rPr>
              <a:t>Lab</a:t>
            </a:r>
            <a:r>
              <a:rPr sz="5400" b="0" spc="10" dirty="0">
                <a:latin typeface="Calibri"/>
                <a:cs typeface="Calibri"/>
              </a:rPr>
              <a:t> </a:t>
            </a:r>
            <a:r>
              <a:rPr sz="5400" b="0" dirty="0">
                <a:latin typeface="Calibri"/>
                <a:cs typeface="Calibri"/>
              </a:rPr>
              <a:t>-</a:t>
            </a:r>
            <a:r>
              <a:rPr sz="5400" b="0" spc="-50" dirty="0">
                <a:latin typeface="Calibri"/>
                <a:cs typeface="Calibri"/>
              </a:rPr>
              <a:t>5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873" y="2048583"/>
            <a:ext cx="9811716" cy="3200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0955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latin typeface="Calibri"/>
                <a:cs typeface="Calibri"/>
              </a:rPr>
              <a:t>Programming</a:t>
            </a:r>
            <a:r>
              <a:rPr sz="5400" spc="-110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in</a:t>
            </a:r>
            <a:r>
              <a:rPr sz="5400" spc="-95" dirty="0">
                <a:latin typeface="Calibri"/>
                <a:cs typeface="Calibri"/>
              </a:rPr>
              <a:t> </a:t>
            </a:r>
            <a:r>
              <a:rPr sz="5400" spc="-10" dirty="0">
                <a:latin typeface="Calibri"/>
                <a:cs typeface="Calibri"/>
              </a:rPr>
              <a:t>Python</a:t>
            </a:r>
            <a:endParaRPr sz="5400" dirty="0">
              <a:latin typeface="Calibri"/>
              <a:cs typeface="Calibri"/>
            </a:endParaRPr>
          </a:p>
          <a:p>
            <a:pPr marL="1804035">
              <a:lnSpc>
                <a:spcPct val="100000"/>
              </a:lnSpc>
              <a:spcBef>
                <a:spcPts val="1265"/>
              </a:spcBef>
              <a:tabLst>
                <a:tab pos="6342380" algn="l"/>
              </a:tabLst>
            </a:pP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Instructor</a:t>
            </a:r>
            <a:r>
              <a:rPr sz="1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:</a:t>
            </a:r>
            <a:r>
              <a:rPr sz="1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lang="en-US" sz="1600" spc="-30" dirty="0">
                <a:solidFill>
                  <a:srgbClr val="4471C4"/>
                </a:solidFill>
                <a:latin typeface="Calibri"/>
                <a:cs typeface="Calibri"/>
              </a:rPr>
              <a:t>Dr. </a:t>
            </a:r>
            <a:r>
              <a:rPr sz="1600" spc="-25" dirty="0">
                <a:solidFill>
                  <a:srgbClr val="4471C4"/>
                </a:solidFill>
                <a:latin typeface="Calibri"/>
                <a:cs typeface="Calibri"/>
              </a:rPr>
              <a:t>AALWAHAB</a:t>
            </a:r>
            <a:r>
              <a:rPr sz="1600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DHULFIQAR</a:t>
            </a: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	Advisor</a:t>
            </a:r>
            <a:r>
              <a:rPr sz="1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:</a:t>
            </a:r>
            <a:r>
              <a:rPr sz="1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4471C4"/>
                </a:solidFill>
                <a:latin typeface="Calibri"/>
                <a:cs typeface="Calibri"/>
              </a:rPr>
              <a:t>Dr.</a:t>
            </a:r>
            <a:r>
              <a:rPr sz="1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471C4"/>
                </a:solidFill>
                <a:latin typeface="Calibri"/>
                <a:cs typeface="Calibri"/>
              </a:rPr>
              <a:t>Tejfel</a:t>
            </a:r>
            <a:r>
              <a:rPr sz="1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471C4"/>
                </a:solidFill>
                <a:latin typeface="Calibri"/>
                <a:cs typeface="Calibri"/>
              </a:rPr>
              <a:t>Mate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you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will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learn:</a:t>
            </a:r>
            <a:endParaRPr sz="2400" dirty="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735"/>
              </a:spcBef>
            </a:pP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Classes.</a:t>
            </a:r>
            <a:endParaRPr sz="1600" dirty="0">
              <a:latin typeface="Calibri"/>
              <a:cs typeface="Calibri"/>
            </a:endParaRPr>
          </a:p>
          <a:p>
            <a:pPr marL="59690" marR="7004684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OOP</a:t>
            </a:r>
            <a:r>
              <a:rPr sz="1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objects. Instance</a:t>
            </a:r>
            <a:r>
              <a:rPr sz="1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variables. </a:t>
            </a: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Class</a:t>
            </a:r>
            <a:r>
              <a:rPr sz="1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variables.</a:t>
            </a:r>
            <a:endParaRPr sz="1600" dirty="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</a:pPr>
            <a:r>
              <a:rPr sz="1600" dirty="0">
                <a:solidFill>
                  <a:srgbClr val="4471C4"/>
                </a:solidFill>
                <a:latin typeface="Calibri"/>
                <a:cs typeface="Calibri"/>
              </a:rPr>
              <a:t>OOP</a:t>
            </a:r>
            <a:r>
              <a:rPr sz="1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471C4"/>
                </a:solidFill>
                <a:latin typeface="Calibri"/>
                <a:cs typeface="Calibri"/>
              </a:rPr>
              <a:t>Methods.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64123" y="4546091"/>
            <a:ext cx="6628130" cy="2146300"/>
            <a:chOff x="5564123" y="4546091"/>
            <a:chExt cx="6628130" cy="214630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4123" y="5288279"/>
              <a:ext cx="2904744" cy="6888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7179" y="4546091"/>
              <a:ext cx="4274820" cy="2145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51221" y="3024885"/>
            <a:ext cx="3766820" cy="3687445"/>
            <a:chOff x="4951221" y="3024885"/>
            <a:chExt cx="3766820" cy="3687445"/>
          </a:xfrm>
        </p:grpSpPr>
        <p:sp>
          <p:nvSpPr>
            <p:cNvPr id="3" name="object 3"/>
            <p:cNvSpPr/>
            <p:nvPr/>
          </p:nvSpPr>
          <p:spPr>
            <a:xfrm>
              <a:off x="4957571" y="3031235"/>
              <a:ext cx="3754120" cy="3674745"/>
            </a:xfrm>
            <a:custGeom>
              <a:avLst/>
              <a:gdLst/>
              <a:ahLst/>
              <a:cxnLst/>
              <a:rect l="l" t="t" r="r" b="b"/>
              <a:pathLst>
                <a:path w="3754120" h="3674745">
                  <a:moveTo>
                    <a:pt x="3753612" y="0"/>
                  </a:moveTo>
                  <a:lnTo>
                    <a:pt x="0" y="0"/>
                  </a:lnTo>
                  <a:lnTo>
                    <a:pt x="0" y="3674364"/>
                  </a:lnTo>
                  <a:lnTo>
                    <a:pt x="3753612" y="3674364"/>
                  </a:lnTo>
                  <a:lnTo>
                    <a:pt x="37536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7571" y="3031235"/>
              <a:ext cx="3754120" cy="3674745"/>
            </a:xfrm>
            <a:custGeom>
              <a:avLst/>
              <a:gdLst/>
              <a:ahLst/>
              <a:cxnLst/>
              <a:rect l="l" t="t" r="r" b="b"/>
              <a:pathLst>
                <a:path w="3754120" h="3674745">
                  <a:moveTo>
                    <a:pt x="0" y="3674364"/>
                  </a:moveTo>
                  <a:lnTo>
                    <a:pt x="3753612" y="3674364"/>
                  </a:lnTo>
                  <a:lnTo>
                    <a:pt x="3753612" y="0"/>
                  </a:lnTo>
                  <a:lnTo>
                    <a:pt x="0" y="0"/>
                  </a:lnTo>
                  <a:lnTo>
                    <a:pt x="0" y="367436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036311" y="3332734"/>
            <a:ext cx="25673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ExampleClass: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tabLst>
                <a:tab pos="806450" algn="l"/>
                <a:tab pos="133477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1):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  <a:tabLst>
                <a:tab pos="102743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val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5100" y="4430395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  <a:tabLst>
                <a:tab pos="8191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set_second(self,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2):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second 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6311" y="5527954"/>
            <a:ext cx="345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example_object_1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example_object_2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170179"/>
            <a:ext cx="172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Instance</a:t>
            </a:r>
            <a:r>
              <a:rPr spc="-75" dirty="0"/>
              <a:t> </a:t>
            </a:r>
            <a:r>
              <a:rPr spc="-10" dirty="0"/>
              <a:t>variables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6350" y="514858"/>
            <a:ext cx="11932285" cy="727710"/>
            <a:chOff x="-6350" y="514858"/>
            <a:chExt cx="11932285" cy="727710"/>
          </a:xfrm>
        </p:grpSpPr>
        <p:sp>
          <p:nvSpPr>
            <p:cNvPr id="10" name="object 10"/>
            <p:cNvSpPr/>
            <p:nvPr/>
          </p:nvSpPr>
          <p:spPr>
            <a:xfrm>
              <a:off x="0" y="521208"/>
              <a:ext cx="11919585" cy="715010"/>
            </a:xfrm>
            <a:custGeom>
              <a:avLst/>
              <a:gdLst/>
              <a:ahLst/>
              <a:cxnLst/>
              <a:rect l="l" t="t" r="r" b="b"/>
              <a:pathLst>
                <a:path w="11919585" h="715010">
                  <a:moveTo>
                    <a:pt x="11919204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11919204" y="714756"/>
                  </a:lnTo>
                  <a:lnTo>
                    <a:pt x="119192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21208"/>
              <a:ext cx="11919585" cy="715010"/>
            </a:xfrm>
            <a:custGeom>
              <a:avLst/>
              <a:gdLst/>
              <a:ahLst/>
              <a:cxnLst/>
              <a:rect l="l" t="t" r="r" b="b"/>
              <a:pathLst>
                <a:path w="11919585" h="715010">
                  <a:moveTo>
                    <a:pt x="0" y="714756"/>
                  </a:moveTo>
                  <a:lnTo>
                    <a:pt x="11919204" y="714756"/>
                  </a:lnTo>
                  <a:lnTo>
                    <a:pt x="11919204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713613"/>
            <a:ext cx="1049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closely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connected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(which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instances),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themselves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6350" y="1229613"/>
            <a:ext cx="4970780" cy="5634990"/>
            <a:chOff x="-6350" y="1229613"/>
            <a:chExt cx="4970780" cy="5634990"/>
          </a:xfrm>
        </p:grpSpPr>
        <p:sp>
          <p:nvSpPr>
            <p:cNvPr id="14" name="object 14"/>
            <p:cNvSpPr/>
            <p:nvPr/>
          </p:nvSpPr>
          <p:spPr>
            <a:xfrm>
              <a:off x="0" y="1235963"/>
              <a:ext cx="4958080" cy="5622290"/>
            </a:xfrm>
            <a:custGeom>
              <a:avLst/>
              <a:gdLst/>
              <a:ahLst/>
              <a:cxnLst/>
              <a:rect l="l" t="t" r="r" b="b"/>
              <a:pathLst>
                <a:path w="4958080" h="5622290">
                  <a:moveTo>
                    <a:pt x="4957572" y="0"/>
                  </a:moveTo>
                  <a:lnTo>
                    <a:pt x="0" y="0"/>
                  </a:lnTo>
                  <a:lnTo>
                    <a:pt x="0" y="5622036"/>
                  </a:lnTo>
                  <a:lnTo>
                    <a:pt x="4957572" y="5622036"/>
                  </a:lnTo>
                  <a:lnTo>
                    <a:pt x="49575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235963"/>
              <a:ext cx="4958080" cy="5622290"/>
            </a:xfrm>
            <a:custGeom>
              <a:avLst/>
              <a:gdLst/>
              <a:ahLst/>
              <a:cxnLst/>
              <a:rect l="l" t="t" r="r" b="b"/>
              <a:pathLst>
                <a:path w="4958080" h="5622290">
                  <a:moveTo>
                    <a:pt x="0" y="5622036"/>
                  </a:moveTo>
                  <a:lnTo>
                    <a:pt x="4957572" y="5622036"/>
                  </a:lnTo>
                  <a:lnTo>
                    <a:pt x="4957572" y="0"/>
                  </a:lnTo>
                  <a:lnTo>
                    <a:pt x="0" y="0"/>
                  </a:lnTo>
                  <a:lnTo>
                    <a:pt x="0" y="562203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739" y="1275715"/>
            <a:ext cx="25673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ExampleClass: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tabLst>
                <a:tab pos="806450" algn="l"/>
                <a:tab pos="133477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1):</a:t>
            </a:r>
            <a:endParaRPr sz="1800" dirty="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self.first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527" y="2373248"/>
            <a:ext cx="231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set_second(self,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val):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self.second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" y="3470909"/>
            <a:ext cx="345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example_object_1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example_object_2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4293870"/>
            <a:ext cx="310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example_object_2.set_second(3)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" y="4842764"/>
            <a:ext cx="345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example_object_3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ExampleClass(4) example_object_3.third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" y="5665723"/>
            <a:ext cx="31800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print(example_object_1.</a:t>
            </a:r>
            <a:r>
              <a:rPr sz="1800" u="sng" spc="45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print(example_object_2.</a:t>
            </a:r>
            <a:r>
              <a:rPr sz="1800" u="sng" spc="45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print(example_object_3.</a:t>
            </a:r>
            <a:r>
              <a:rPr sz="1800" u="sng" spc="44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4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42434" y="1301241"/>
            <a:ext cx="7456170" cy="2110105"/>
            <a:chOff x="4742434" y="1301241"/>
            <a:chExt cx="7456170" cy="2110105"/>
          </a:xfrm>
        </p:grpSpPr>
        <p:sp>
          <p:nvSpPr>
            <p:cNvPr id="23" name="object 23"/>
            <p:cNvSpPr/>
            <p:nvPr/>
          </p:nvSpPr>
          <p:spPr>
            <a:xfrm>
              <a:off x="4748784" y="1307591"/>
              <a:ext cx="7443470" cy="2097405"/>
            </a:xfrm>
            <a:custGeom>
              <a:avLst/>
              <a:gdLst/>
              <a:ahLst/>
              <a:cxnLst/>
              <a:rect l="l" t="t" r="r" b="b"/>
              <a:pathLst>
                <a:path w="7443470" h="2097404">
                  <a:moveTo>
                    <a:pt x="589406" y="0"/>
                  </a:moveTo>
                  <a:lnTo>
                    <a:pt x="0" y="1048512"/>
                  </a:lnTo>
                  <a:lnTo>
                    <a:pt x="589406" y="2097024"/>
                  </a:lnTo>
                  <a:lnTo>
                    <a:pt x="589406" y="1572768"/>
                  </a:lnTo>
                  <a:lnTo>
                    <a:pt x="7443215" y="1572768"/>
                  </a:lnTo>
                  <a:lnTo>
                    <a:pt x="7443215" y="524256"/>
                  </a:lnTo>
                  <a:lnTo>
                    <a:pt x="589406" y="524256"/>
                  </a:lnTo>
                  <a:lnTo>
                    <a:pt x="58940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48784" y="1307591"/>
              <a:ext cx="7443470" cy="2097405"/>
            </a:xfrm>
            <a:custGeom>
              <a:avLst/>
              <a:gdLst/>
              <a:ahLst/>
              <a:cxnLst/>
              <a:rect l="l" t="t" r="r" b="b"/>
              <a:pathLst>
                <a:path w="7443470" h="2097404">
                  <a:moveTo>
                    <a:pt x="7443215" y="524256"/>
                  </a:moveTo>
                  <a:lnTo>
                    <a:pt x="589406" y="524256"/>
                  </a:lnTo>
                  <a:lnTo>
                    <a:pt x="589406" y="0"/>
                  </a:lnTo>
                  <a:lnTo>
                    <a:pt x="0" y="1048512"/>
                  </a:lnTo>
                  <a:lnTo>
                    <a:pt x="589406" y="2097024"/>
                  </a:lnTo>
                  <a:lnTo>
                    <a:pt x="589406" y="1572768"/>
                  </a:lnTo>
                  <a:lnTo>
                    <a:pt x="7443215" y="1572768"/>
                  </a:lnTo>
                  <a:lnTo>
                    <a:pt x="7443215" y="524256"/>
                  </a:lnTo>
                  <a:close/>
                </a:path>
              </a:pathLst>
            </a:custGeom>
            <a:ln w="12700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13934" y="1916938"/>
            <a:ext cx="660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objects,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 created,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 gifted with 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predefined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methods.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got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them,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22494" y="2465578"/>
            <a:ext cx="679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885" algn="l"/>
                <a:tab pos="516191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them or not. One of them is a variable named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(it's 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dictionary).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840469" y="3024885"/>
            <a:ext cx="3357879" cy="3687445"/>
            <a:chOff x="8840469" y="3024885"/>
            <a:chExt cx="3357879" cy="3687445"/>
          </a:xfrm>
        </p:grpSpPr>
        <p:sp>
          <p:nvSpPr>
            <p:cNvPr id="28" name="object 28"/>
            <p:cNvSpPr/>
            <p:nvPr/>
          </p:nvSpPr>
          <p:spPr>
            <a:xfrm>
              <a:off x="8846819" y="3031235"/>
              <a:ext cx="3345179" cy="3674745"/>
            </a:xfrm>
            <a:custGeom>
              <a:avLst/>
              <a:gdLst/>
              <a:ahLst/>
              <a:cxnLst/>
              <a:rect l="l" t="t" r="r" b="b"/>
              <a:pathLst>
                <a:path w="3345179" h="3674745">
                  <a:moveTo>
                    <a:pt x="3345179" y="0"/>
                  </a:moveTo>
                  <a:lnTo>
                    <a:pt x="0" y="0"/>
                  </a:lnTo>
                  <a:lnTo>
                    <a:pt x="0" y="3674364"/>
                  </a:lnTo>
                  <a:lnTo>
                    <a:pt x="3345179" y="3674364"/>
                  </a:lnTo>
                  <a:lnTo>
                    <a:pt x="33451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46819" y="3031235"/>
              <a:ext cx="3345179" cy="3674745"/>
            </a:xfrm>
            <a:custGeom>
              <a:avLst/>
              <a:gdLst/>
              <a:ahLst/>
              <a:cxnLst/>
              <a:rect l="l" t="t" r="r" b="b"/>
              <a:pathLst>
                <a:path w="3345179" h="3674745">
                  <a:moveTo>
                    <a:pt x="0" y="3674364"/>
                  </a:moveTo>
                  <a:lnTo>
                    <a:pt x="3345179" y="3674364"/>
                  </a:lnTo>
                  <a:lnTo>
                    <a:pt x="3345179" y="0"/>
                  </a:lnTo>
                  <a:lnTo>
                    <a:pt x="0" y="0"/>
                  </a:lnTo>
                  <a:lnTo>
                    <a:pt x="0" y="367436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927083" y="3606749"/>
            <a:ext cx="3101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example_object_2.set_second(3)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27083" y="4156075"/>
            <a:ext cx="28022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009139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example_object_3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ExampleClass(4) example_object_3.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third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27083" y="5527954"/>
            <a:ext cx="3179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print(example_object_1.</a:t>
            </a:r>
            <a:r>
              <a:rPr sz="1800" u="sng" spc="45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print(example_object_2.</a:t>
            </a:r>
            <a:r>
              <a:rPr sz="1800" u="sng" spc="45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print(example_object_3.</a:t>
            </a:r>
            <a:r>
              <a:rPr sz="1800" u="sng" spc="45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" y="170179"/>
            <a:ext cx="140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</a:t>
            </a:r>
            <a:r>
              <a:rPr spc="-35" dirty="0"/>
              <a:t> </a:t>
            </a:r>
            <a:r>
              <a:rPr spc="-10" dirty="0"/>
              <a:t>variables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681" y="514858"/>
            <a:ext cx="6108700" cy="4224020"/>
            <a:chOff x="249681" y="514858"/>
            <a:chExt cx="6108700" cy="4224020"/>
          </a:xfrm>
        </p:grpSpPr>
        <p:sp>
          <p:nvSpPr>
            <p:cNvPr id="4" name="object 4"/>
            <p:cNvSpPr/>
            <p:nvPr/>
          </p:nvSpPr>
          <p:spPr>
            <a:xfrm>
              <a:off x="256031" y="521208"/>
              <a:ext cx="6096000" cy="4211320"/>
            </a:xfrm>
            <a:custGeom>
              <a:avLst/>
              <a:gdLst/>
              <a:ahLst/>
              <a:cxnLst/>
              <a:rect l="l" t="t" r="r" b="b"/>
              <a:pathLst>
                <a:path w="6096000" h="4211320">
                  <a:moveTo>
                    <a:pt x="6096000" y="0"/>
                  </a:moveTo>
                  <a:lnTo>
                    <a:pt x="0" y="0"/>
                  </a:lnTo>
                  <a:lnTo>
                    <a:pt x="0" y="4210812"/>
                  </a:lnTo>
                  <a:lnTo>
                    <a:pt x="6096000" y="4210812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031" y="521208"/>
              <a:ext cx="6096000" cy="4211320"/>
            </a:xfrm>
            <a:custGeom>
              <a:avLst/>
              <a:gdLst/>
              <a:ahLst/>
              <a:cxnLst/>
              <a:rect l="l" t="t" r="r" b="b"/>
              <a:pathLst>
                <a:path w="6096000" h="4211320">
                  <a:moveTo>
                    <a:pt x="0" y="4210812"/>
                  </a:moveTo>
                  <a:lnTo>
                    <a:pt x="6096000" y="4210812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4210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381" y="541782"/>
            <a:ext cx="2919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ExampleClass: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counter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431800" marR="5080" indent="-210820">
              <a:lnSpc>
                <a:spcPct val="100000"/>
              </a:lnSpc>
              <a:tabLst>
                <a:tab pos="806450" algn="l"/>
                <a:tab pos="1027430" algn="l"/>
                <a:tab pos="133540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1):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val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ExampleClass.counter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381" y="2461971"/>
            <a:ext cx="34588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example_object_1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example_object_2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ExampleClass(2)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example_object_3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3559809"/>
            <a:ext cx="57823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print(example_object_1.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example_object_1.counter)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print(example_object_2.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example_object_2.counter)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print(example_object_3.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spc="4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example_object_3.counter)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45682" y="514857"/>
            <a:ext cx="5725160" cy="6350000"/>
            <a:chOff x="6345682" y="514857"/>
            <a:chExt cx="5725160" cy="6350000"/>
          </a:xfrm>
        </p:grpSpPr>
        <p:sp>
          <p:nvSpPr>
            <p:cNvPr id="10" name="object 10"/>
            <p:cNvSpPr/>
            <p:nvPr/>
          </p:nvSpPr>
          <p:spPr>
            <a:xfrm>
              <a:off x="6352032" y="521207"/>
              <a:ext cx="5712460" cy="6337300"/>
            </a:xfrm>
            <a:custGeom>
              <a:avLst/>
              <a:gdLst/>
              <a:ahLst/>
              <a:cxnLst/>
              <a:rect l="l" t="t" r="r" b="b"/>
              <a:pathLst>
                <a:path w="5712459" h="6337300">
                  <a:moveTo>
                    <a:pt x="5711952" y="0"/>
                  </a:moveTo>
                  <a:lnTo>
                    <a:pt x="0" y="0"/>
                  </a:lnTo>
                  <a:lnTo>
                    <a:pt x="0" y="6336792"/>
                  </a:lnTo>
                  <a:lnTo>
                    <a:pt x="5711952" y="6336792"/>
                  </a:lnTo>
                  <a:lnTo>
                    <a:pt x="57119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2032" y="521207"/>
              <a:ext cx="5712460" cy="6337300"/>
            </a:xfrm>
            <a:custGeom>
              <a:avLst/>
              <a:gdLst/>
              <a:ahLst/>
              <a:cxnLst/>
              <a:rect l="l" t="t" r="r" b="b"/>
              <a:pathLst>
                <a:path w="5712459" h="6337300">
                  <a:moveTo>
                    <a:pt x="0" y="6336792"/>
                  </a:moveTo>
                  <a:lnTo>
                    <a:pt x="5711952" y="6336792"/>
                  </a:lnTo>
                  <a:lnTo>
                    <a:pt x="5711952" y="0"/>
                  </a:lnTo>
                  <a:lnTo>
                    <a:pt x="0" y="0"/>
                  </a:lnTo>
                  <a:lnTo>
                    <a:pt x="0" y="633679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32296" y="1330578"/>
            <a:ext cx="31476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ExampleClass: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tabLst>
                <a:tab pos="449580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counter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431800" marR="585470" indent="-210820">
              <a:lnSpc>
                <a:spcPct val="100000"/>
              </a:lnSpc>
              <a:tabLst>
                <a:tab pos="806450" algn="l"/>
                <a:tab pos="1027430" algn="l"/>
                <a:tab pos="133477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1):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val</a:t>
            </a:r>
            <a:endParaRPr sz="1800" dirty="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  <a:tabLst>
                <a:tab pos="196532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counter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2296" y="3251072"/>
            <a:ext cx="3458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example_object_1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example_object_2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ExampleClass(2)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example_object_3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ExampleClass(4)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2296" y="4348733"/>
            <a:ext cx="41763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23490" algn="l"/>
                <a:tab pos="3096895" algn="l"/>
                <a:tab pos="33718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print(example_object_1.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example_object_1._ExampleClass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counter) print(example_object_2.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example_object_2._ExampleClass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counter) print(example_object_3.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example_object_3._ExampleClass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counter)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-6350" y="4919217"/>
            <a:ext cx="5339080" cy="1945639"/>
            <a:chOff x="-6350" y="4919217"/>
            <a:chExt cx="5339080" cy="1945639"/>
          </a:xfrm>
        </p:grpSpPr>
        <p:sp>
          <p:nvSpPr>
            <p:cNvPr id="16" name="object 16"/>
            <p:cNvSpPr/>
            <p:nvPr/>
          </p:nvSpPr>
          <p:spPr>
            <a:xfrm>
              <a:off x="0" y="4925567"/>
              <a:ext cx="5326380" cy="1932939"/>
            </a:xfrm>
            <a:custGeom>
              <a:avLst/>
              <a:gdLst/>
              <a:ahLst/>
              <a:cxnLst/>
              <a:rect l="l" t="t" r="r" b="b"/>
              <a:pathLst>
                <a:path w="5326380" h="1932940">
                  <a:moveTo>
                    <a:pt x="5004308" y="0"/>
                  </a:moveTo>
                  <a:lnTo>
                    <a:pt x="322072" y="0"/>
                  </a:lnTo>
                  <a:lnTo>
                    <a:pt x="274478" y="3490"/>
                  </a:lnTo>
                  <a:lnTo>
                    <a:pt x="229053" y="13632"/>
                  </a:lnTo>
                  <a:lnTo>
                    <a:pt x="186294" y="29925"/>
                  </a:lnTo>
                  <a:lnTo>
                    <a:pt x="146700" y="51874"/>
                  </a:lnTo>
                  <a:lnTo>
                    <a:pt x="110768" y="78981"/>
                  </a:lnTo>
                  <a:lnTo>
                    <a:pt x="78998" y="110748"/>
                  </a:lnTo>
                  <a:lnTo>
                    <a:pt x="51887" y="146677"/>
                  </a:lnTo>
                  <a:lnTo>
                    <a:pt x="29934" y="186272"/>
                  </a:lnTo>
                  <a:lnTo>
                    <a:pt x="13636" y="229034"/>
                  </a:lnTo>
                  <a:lnTo>
                    <a:pt x="3492" y="274466"/>
                  </a:lnTo>
                  <a:lnTo>
                    <a:pt x="0" y="322071"/>
                  </a:lnTo>
                  <a:lnTo>
                    <a:pt x="0" y="1610359"/>
                  </a:lnTo>
                  <a:lnTo>
                    <a:pt x="3492" y="1657953"/>
                  </a:lnTo>
                  <a:lnTo>
                    <a:pt x="13636" y="1703378"/>
                  </a:lnTo>
                  <a:lnTo>
                    <a:pt x="29934" y="1746137"/>
                  </a:lnTo>
                  <a:lnTo>
                    <a:pt x="51887" y="1785731"/>
                  </a:lnTo>
                  <a:lnTo>
                    <a:pt x="78998" y="1821662"/>
                  </a:lnTo>
                  <a:lnTo>
                    <a:pt x="110768" y="1853432"/>
                  </a:lnTo>
                  <a:lnTo>
                    <a:pt x="146700" y="1880543"/>
                  </a:lnTo>
                  <a:lnTo>
                    <a:pt x="186294" y="1902497"/>
                  </a:lnTo>
                  <a:lnTo>
                    <a:pt x="229053" y="1918795"/>
                  </a:lnTo>
                  <a:lnTo>
                    <a:pt x="274478" y="1928939"/>
                  </a:lnTo>
                  <a:lnTo>
                    <a:pt x="322072" y="1932431"/>
                  </a:lnTo>
                  <a:lnTo>
                    <a:pt x="5004308" y="1932431"/>
                  </a:lnTo>
                  <a:lnTo>
                    <a:pt x="5051913" y="1928939"/>
                  </a:lnTo>
                  <a:lnTo>
                    <a:pt x="5097345" y="1918795"/>
                  </a:lnTo>
                  <a:lnTo>
                    <a:pt x="5140107" y="1902497"/>
                  </a:lnTo>
                  <a:lnTo>
                    <a:pt x="5179702" y="1880543"/>
                  </a:lnTo>
                  <a:lnTo>
                    <a:pt x="5215631" y="1853432"/>
                  </a:lnTo>
                  <a:lnTo>
                    <a:pt x="5247398" y="1821662"/>
                  </a:lnTo>
                  <a:lnTo>
                    <a:pt x="5274505" y="1785731"/>
                  </a:lnTo>
                  <a:lnTo>
                    <a:pt x="5296454" y="1746137"/>
                  </a:lnTo>
                  <a:lnTo>
                    <a:pt x="5312747" y="1703378"/>
                  </a:lnTo>
                  <a:lnTo>
                    <a:pt x="5322889" y="1657953"/>
                  </a:lnTo>
                  <a:lnTo>
                    <a:pt x="5326380" y="1610359"/>
                  </a:lnTo>
                  <a:lnTo>
                    <a:pt x="5326380" y="322071"/>
                  </a:lnTo>
                  <a:lnTo>
                    <a:pt x="5322889" y="274466"/>
                  </a:lnTo>
                  <a:lnTo>
                    <a:pt x="5312747" y="229034"/>
                  </a:lnTo>
                  <a:lnTo>
                    <a:pt x="5296454" y="186272"/>
                  </a:lnTo>
                  <a:lnTo>
                    <a:pt x="5274505" y="146677"/>
                  </a:lnTo>
                  <a:lnTo>
                    <a:pt x="5247398" y="110748"/>
                  </a:lnTo>
                  <a:lnTo>
                    <a:pt x="5215631" y="78981"/>
                  </a:lnTo>
                  <a:lnTo>
                    <a:pt x="5179702" y="51874"/>
                  </a:lnTo>
                  <a:lnTo>
                    <a:pt x="5140107" y="29925"/>
                  </a:lnTo>
                  <a:lnTo>
                    <a:pt x="5097345" y="13632"/>
                  </a:lnTo>
                  <a:lnTo>
                    <a:pt x="5051913" y="3490"/>
                  </a:lnTo>
                  <a:lnTo>
                    <a:pt x="50043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4925567"/>
              <a:ext cx="5326380" cy="1932939"/>
            </a:xfrm>
            <a:custGeom>
              <a:avLst/>
              <a:gdLst/>
              <a:ahLst/>
              <a:cxnLst/>
              <a:rect l="l" t="t" r="r" b="b"/>
              <a:pathLst>
                <a:path w="5326380" h="1932940">
                  <a:moveTo>
                    <a:pt x="0" y="322071"/>
                  </a:moveTo>
                  <a:lnTo>
                    <a:pt x="3492" y="274466"/>
                  </a:lnTo>
                  <a:lnTo>
                    <a:pt x="13636" y="229034"/>
                  </a:lnTo>
                  <a:lnTo>
                    <a:pt x="29934" y="186272"/>
                  </a:lnTo>
                  <a:lnTo>
                    <a:pt x="51887" y="146677"/>
                  </a:lnTo>
                  <a:lnTo>
                    <a:pt x="78998" y="110748"/>
                  </a:lnTo>
                  <a:lnTo>
                    <a:pt x="110768" y="78981"/>
                  </a:lnTo>
                  <a:lnTo>
                    <a:pt x="146700" y="51874"/>
                  </a:lnTo>
                  <a:lnTo>
                    <a:pt x="186294" y="29925"/>
                  </a:lnTo>
                  <a:lnTo>
                    <a:pt x="229053" y="13632"/>
                  </a:lnTo>
                  <a:lnTo>
                    <a:pt x="274478" y="3490"/>
                  </a:lnTo>
                  <a:lnTo>
                    <a:pt x="322072" y="0"/>
                  </a:lnTo>
                  <a:lnTo>
                    <a:pt x="5004308" y="0"/>
                  </a:lnTo>
                  <a:lnTo>
                    <a:pt x="5051913" y="3490"/>
                  </a:lnTo>
                  <a:lnTo>
                    <a:pt x="5097345" y="13632"/>
                  </a:lnTo>
                  <a:lnTo>
                    <a:pt x="5140107" y="29925"/>
                  </a:lnTo>
                  <a:lnTo>
                    <a:pt x="5179702" y="51874"/>
                  </a:lnTo>
                  <a:lnTo>
                    <a:pt x="5215631" y="78981"/>
                  </a:lnTo>
                  <a:lnTo>
                    <a:pt x="5247398" y="110748"/>
                  </a:lnTo>
                  <a:lnTo>
                    <a:pt x="5274505" y="146677"/>
                  </a:lnTo>
                  <a:lnTo>
                    <a:pt x="5296454" y="186272"/>
                  </a:lnTo>
                  <a:lnTo>
                    <a:pt x="5312747" y="229034"/>
                  </a:lnTo>
                  <a:lnTo>
                    <a:pt x="5322889" y="274466"/>
                  </a:lnTo>
                  <a:lnTo>
                    <a:pt x="5326380" y="322071"/>
                  </a:lnTo>
                  <a:lnTo>
                    <a:pt x="5326380" y="1610359"/>
                  </a:lnTo>
                  <a:lnTo>
                    <a:pt x="5322889" y="1657953"/>
                  </a:lnTo>
                  <a:lnTo>
                    <a:pt x="5312747" y="1703378"/>
                  </a:lnTo>
                  <a:lnTo>
                    <a:pt x="5296454" y="1746137"/>
                  </a:lnTo>
                  <a:lnTo>
                    <a:pt x="5274505" y="1785731"/>
                  </a:lnTo>
                  <a:lnTo>
                    <a:pt x="5247398" y="1821662"/>
                  </a:lnTo>
                  <a:lnTo>
                    <a:pt x="5215631" y="1853432"/>
                  </a:lnTo>
                  <a:lnTo>
                    <a:pt x="5179702" y="1880543"/>
                  </a:lnTo>
                  <a:lnTo>
                    <a:pt x="5140107" y="1902497"/>
                  </a:lnTo>
                  <a:lnTo>
                    <a:pt x="5097345" y="1918795"/>
                  </a:lnTo>
                  <a:lnTo>
                    <a:pt x="5051913" y="1928939"/>
                  </a:lnTo>
                  <a:lnTo>
                    <a:pt x="5004308" y="1932431"/>
                  </a:lnTo>
                  <a:lnTo>
                    <a:pt x="322072" y="1932431"/>
                  </a:lnTo>
                  <a:lnTo>
                    <a:pt x="274478" y="1928939"/>
                  </a:lnTo>
                  <a:lnTo>
                    <a:pt x="229053" y="1918795"/>
                  </a:lnTo>
                  <a:lnTo>
                    <a:pt x="186294" y="1902497"/>
                  </a:lnTo>
                  <a:lnTo>
                    <a:pt x="146700" y="1880543"/>
                  </a:lnTo>
                  <a:lnTo>
                    <a:pt x="110768" y="1853432"/>
                  </a:lnTo>
                  <a:lnTo>
                    <a:pt x="78998" y="1821662"/>
                  </a:lnTo>
                  <a:lnTo>
                    <a:pt x="51887" y="1785731"/>
                  </a:lnTo>
                  <a:lnTo>
                    <a:pt x="29934" y="1746137"/>
                  </a:lnTo>
                  <a:lnTo>
                    <a:pt x="13636" y="1703378"/>
                  </a:lnTo>
                  <a:lnTo>
                    <a:pt x="3492" y="1657953"/>
                  </a:lnTo>
                  <a:lnTo>
                    <a:pt x="0" y="1610359"/>
                  </a:lnTo>
                  <a:lnTo>
                    <a:pt x="0" y="3220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828614" y="5064137"/>
            <a:ext cx="2172335" cy="1287780"/>
            <a:chOff x="2828614" y="5064137"/>
            <a:chExt cx="2172335" cy="1287780"/>
          </a:xfrm>
        </p:grpSpPr>
        <p:sp>
          <p:nvSpPr>
            <p:cNvPr id="22" name="object 22"/>
            <p:cNvSpPr/>
            <p:nvPr/>
          </p:nvSpPr>
          <p:spPr>
            <a:xfrm>
              <a:off x="2838139" y="5073662"/>
              <a:ext cx="2153285" cy="1268730"/>
            </a:xfrm>
            <a:custGeom>
              <a:avLst/>
              <a:gdLst/>
              <a:ahLst/>
              <a:cxnLst/>
              <a:rect l="l" t="t" r="r" b="b"/>
              <a:pathLst>
                <a:path w="2153285" h="1268729">
                  <a:moveTo>
                    <a:pt x="1315690" y="0"/>
                  </a:moveTo>
                  <a:lnTo>
                    <a:pt x="1268141" y="3966"/>
                  </a:lnTo>
                  <a:lnTo>
                    <a:pt x="1223011" y="16084"/>
                  </a:lnTo>
                  <a:lnTo>
                    <a:pt x="1182056" y="35882"/>
                  </a:lnTo>
                  <a:lnTo>
                    <a:pt x="1147030" y="62889"/>
                  </a:lnTo>
                  <a:lnTo>
                    <a:pt x="1119688" y="96634"/>
                  </a:lnTo>
                  <a:lnTo>
                    <a:pt x="1105508" y="86208"/>
                  </a:lnTo>
                  <a:lnTo>
                    <a:pt x="1057966" y="60312"/>
                  </a:lnTo>
                  <a:lnTo>
                    <a:pt x="1008170" y="43977"/>
                  </a:lnTo>
                  <a:lnTo>
                    <a:pt x="956898" y="36170"/>
                  </a:lnTo>
                  <a:lnTo>
                    <a:pt x="905590" y="36537"/>
                  </a:lnTo>
                  <a:lnTo>
                    <a:pt x="855687" y="44723"/>
                  </a:lnTo>
                  <a:lnTo>
                    <a:pt x="808629" y="60374"/>
                  </a:lnTo>
                  <a:lnTo>
                    <a:pt x="765858" y="83137"/>
                  </a:lnTo>
                  <a:lnTo>
                    <a:pt x="728814" y="112656"/>
                  </a:lnTo>
                  <a:lnTo>
                    <a:pt x="698937" y="148577"/>
                  </a:lnTo>
                  <a:lnTo>
                    <a:pt x="648407" y="129178"/>
                  </a:lnTo>
                  <a:lnTo>
                    <a:pt x="594924" y="116827"/>
                  </a:lnTo>
                  <a:lnTo>
                    <a:pt x="539631" y="111716"/>
                  </a:lnTo>
                  <a:lnTo>
                    <a:pt x="483672" y="114033"/>
                  </a:lnTo>
                  <a:lnTo>
                    <a:pt x="430255" y="123427"/>
                  </a:lnTo>
                  <a:lnTo>
                    <a:pt x="380738" y="139152"/>
                  </a:lnTo>
                  <a:lnTo>
                    <a:pt x="335712" y="160581"/>
                  </a:lnTo>
                  <a:lnTo>
                    <a:pt x="295769" y="187088"/>
                  </a:lnTo>
                  <a:lnTo>
                    <a:pt x="261501" y="218046"/>
                  </a:lnTo>
                  <a:lnTo>
                    <a:pt x="233501" y="252830"/>
                  </a:lnTo>
                  <a:lnTo>
                    <a:pt x="212361" y="290813"/>
                  </a:lnTo>
                  <a:lnTo>
                    <a:pt x="198672" y="331368"/>
                  </a:lnTo>
                  <a:lnTo>
                    <a:pt x="193026" y="373869"/>
                  </a:lnTo>
                  <a:lnTo>
                    <a:pt x="196017" y="417690"/>
                  </a:lnTo>
                  <a:lnTo>
                    <a:pt x="194112" y="421627"/>
                  </a:lnTo>
                  <a:lnTo>
                    <a:pt x="144447" y="430642"/>
                  </a:lnTo>
                  <a:lnTo>
                    <a:pt x="99306" y="448504"/>
                  </a:lnTo>
                  <a:lnTo>
                    <a:pt x="60452" y="474295"/>
                  </a:lnTo>
                  <a:lnTo>
                    <a:pt x="29647" y="507098"/>
                  </a:lnTo>
                  <a:lnTo>
                    <a:pt x="7277" y="550250"/>
                  </a:lnTo>
                  <a:lnTo>
                    <a:pt x="0" y="595091"/>
                  </a:lnTo>
                  <a:lnTo>
                    <a:pt x="7073" y="639343"/>
                  </a:lnTo>
                  <a:lnTo>
                    <a:pt x="27756" y="680730"/>
                  </a:lnTo>
                  <a:lnTo>
                    <a:pt x="61309" y="716973"/>
                  </a:lnTo>
                  <a:lnTo>
                    <a:pt x="106990" y="745795"/>
                  </a:lnTo>
                  <a:lnTo>
                    <a:pt x="78649" y="776110"/>
                  </a:lnTo>
                  <a:lnTo>
                    <a:pt x="59333" y="810222"/>
                  </a:lnTo>
                  <a:lnTo>
                    <a:pt x="49590" y="846857"/>
                  </a:lnTo>
                  <a:lnTo>
                    <a:pt x="49967" y="884745"/>
                  </a:lnTo>
                  <a:lnTo>
                    <a:pt x="61459" y="923766"/>
                  </a:lnTo>
                  <a:lnTo>
                    <a:pt x="82997" y="958554"/>
                  </a:lnTo>
                  <a:lnTo>
                    <a:pt x="113135" y="988195"/>
                  </a:lnTo>
                  <a:lnTo>
                    <a:pt x="150427" y="1011775"/>
                  </a:lnTo>
                  <a:lnTo>
                    <a:pt x="193425" y="1028379"/>
                  </a:lnTo>
                  <a:lnTo>
                    <a:pt x="240685" y="1037094"/>
                  </a:lnTo>
                  <a:lnTo>
                    <a:pt x="290759" y="1037006"/>
                  </a:lnTo>
                  <a:lnTo>
                    <a:pt x="294823" y="1042581"/>
                  </a:lnTo>
                  <a:lnTo>
                    <a:pt x="324696" y="1077113"/>
                  </a:lnTo>
                  <a:lnTo>
                    <a:pt x="359221" y="1107389"/>
                  </a:lnTo>
                  <a:lnTo>
                    <a:pt x="397770" y="1133284"/>
                  </a:lnTo>
                  <a:lnTo>
                    <a:pt x="439716" y="1154672"/>
                  </a:lnTo>
                  <a:lnTo>
                    <a:pt x="484429" y="1171426"/>
                  </a:lnTo>
                  <a:lnTo>
                    <a:pt x="531281" y="1183421"/>
                  </a:lnTo>
                  <a:lnTo>
                    <a:pt x="579644" y="1190530"/>
                  </a:lnTo>
                  <a:lnTo>
                    <a:pt x="628889" y="1192626"/>
                  </a:lnTo>
                  <a:lnTo>
                    <a:pt x="678389" y="1189585"/>
                  </a:lnTo>
                  <a:lnTo>
                    <a:pt x="727514" y="1181280"/>
                  </a:lnTo>
                  <a:lnTo>
                    <a:pt x="775636" y="1167584"/>
                  </a:lnTo>
                  <a:lnTo>
                    <a:pt x="822127" y="1148372"/>
                  </a:lnTo>
                  <a:lnTo>
                    <a:pt x="858370" y="1184739"/>
                  </a:lnTo>
                  <a:lnTo>
                    <a:pt x="901470" y="1215361"/>
                  </a:lnTo>
                  <a:lnTo>
                    <a:pt x="950429" y="1239626"/>
                  </a:lnTo>
                  <a:lnTo>
                    <a:pt x="1004245" y="1256919"/>
                  </a:lnTo>
                  <a:lnTo>
                    <a:pt x="1052810" y="1265696"/>
                  </a:lnTo>
                  <a:lnTo>
                    <a:pt x="1101229" y="1268599"/>
                  </a:lnTo>
                  <a:lnTo>
                    <a:pt x="1148853" y="1265906"/>
                  </a:lnTo>
                  <a:lnTo>
                    <a:pt x="1195031" y="1257896"/>
                  </a:lnTo>
                  <a:lnTo>
                    <a:pt x="1239113" y="1244850"/>
                  </a:lnTo>
                  <a:lnTo>
                    <a:pt x="1280451" y="1227047"/>
                  </a:lnTo>
                  <a:lnTo>
                    <a:pt x="1318393" y="1204765"/>
                  </a:lnTo>
                  <a:lnTo>
                    <a:pt x="1352291" y="1178284"/>
                  </a:lnTo>
                  <a:lnTo>
                    <a:pt x="1381494" y="1147883"/>
                  </a:lnTo>
                  <a:lnTo>
                    <a:pt x="1405353" y="1113842"/>
                  </a:lnTo>
                  <a:lnTo>
                    <a:pt x="1423218" y="1076439"/>
                  </a:lnTo>
                  <a:lnTo>
                    <a:pt x="1458248" y="1091379"/>
                  </a:lnTo>
                  <a:lnTo>
                    <a:pt x="1495338" y="1102282"/>
                  </a:lnTo>
                  <a:lnTo>
                    <a:pt x="1533928" y="1109020"/>
                  </a:lnTo>
                  <a:lnTo>
                    <a:pt x="1573459" y="1111466"/>
                  </a:lnTo>
                  <a:lnTo>
                    <a:pt x="1625247" y="1108077"/>
                  </a:lnTo>
                  <a:lnTo>
                    <a:pt x="1674060" y="1097664"/>
                  </a:lnTo>
                  <a:lnTo>
                    <a:pt x="1719081" y="1080873"/>
                  </a:lnTo>
                  <a:lnTo>
                    <a:pt x="1759489" y="1058352"/>
                  </a:lnTo>
                  <a:lnTo>
                    <a:pt x="1794464" y="1030747"/>
                  </a:lnTo>
                  <a:lnTo>
                    <a:pt x="1823188" y="998705"/>
                  </a:lnTo>
                  <a:lnTo>
                    <a:pt x="1844841" y="962872"/>
                  </a:lnTo>
                  <a:lnTo>
                    <a:pt x="1858602" y="923895"/>
                  </a:lnTo>
                  <a:lnTo>
                    <a:pt x="1863654" y="882421"/>
                  </a:lnTo>
                  <a:lnTo>
                    <a:pt x="1906052" y="875301"/>
                  </a:lnTo>
                  <a:lnTo>
                    <a:pt x="1946807" y="863937"/>
                  </a:lnTo>
                  <a:lnTo>
                    <a:pt x="1985419" y="848496"/>
                  </a:lnTo>
                  <a:lnTo>
                    <a:pt x="2021388" y="829145"/>
                  </a:lnTo>
                  <a:lnTo>
                    <a:pt x="2062080" y="799596"/>
                  </a:lnTo>
                  <a:lnTo>
                    <a:pt x="2095450" y="766098"/>
                  </a:lnTo>
                  <a:lnTo>
                    <a:pt x="2121370" y="729432"/>
                  </a:lnTo>
                  <a:lnTo>
                    <a:pt x="2139709" y="690379"/>
                  </a:lnTo>
                  <a:lnTo>
                    <a:pt x="2150341" y="649721"/>
                  </a:lnTo>
                  <a:lnTo>
                    <a:pt x="2153135" y="608239"/>
                  </a:lnTo>
                  <a:lnTo>
                    <a:pt x="2147963" y="566714"/>
                  </a:lnTo>
                  <a:lnTo>
                    <a:pt x="2134696" y="525927"/>
                  </a:lnTo>
                  <a:lnTo>
                    <a:pt x="2113206" y="486660"/>
                  </a:lnTo>
                  <a:lnTo>
                    <a:pt x="2083364" y="449694"/>
                  </a:lnTo>
                  <a:lnTo>
                    <a:pt x="2086912" y="442791"/>
                  </a:lnTo>
                  <a:lnTo>
                    <a:pt x="2090127" y="435804"/>
                  </a:lnTo>
                  <a:lnTo>
                    <a:pt x="2093008" y="428745"/>
                  </a:lnTo>
                  <a:lnTo>
                    <a:pt x="2095556" y="421627"/>
                  </a:lnTo>
                  <a:lnTo>
                    <a:pt x="2104433" y="378970"/>
                  </a:lnTo>
                  <a:lnTo>
                    <a:pt x="2102610" y="337041"/>
                  </a:lnTo>
                  <a:lnTo>
                    <a:pt x="2090843" y="296893"/>
                  </a:lnTo>
                  <a:lnTo>
                    <a:pt x="2069886" y="259575"/>
                  </a:lnTo>
                  <a:lnTo>
                    <a:pt x="2040493" y="226139"/>
                  </a:lnTo>
                  <a:lnTo>
                    <a:pt x="2003419" y="197635"/>
                  </a:lnTo>
                  <a:lnTo>
                    <a:pt x="1959419" y="175114"/>
                  </a:lnTo>
                  <a:lnTo>
                    <a:pt x="1909247" y="159626"/>
                  </a:lnTo>
                  <a:lnTo>
                    <a:pt x="1898273" y="127297"/>
                  </a:lnTo>
                  <a:lnTo>
                    <a:pt x="1856990" y="69972"/>
                  </a:lnTo>
                  <a:lnTo>
                    <a:pt x="1787244" y="24001"/>
                  </a:lnTo>
                  <a:lnTo>
                    <a:pt x="1743520" y="9115"/>
                  </a:lnTo>
                  <a:lnTo>
                    <a:pt x="1697784" y="1469"/>
                  </a:lnTo>
                  <a:lnTo>
                    <a:pt x="1651405" y="972"/>
                  </a:lnTo>
                  <a:lnTo>
                    <a:pt x="1605753" y="7535"/>
                  </a:lnTo>
                  <a:lnTo>
                    <a:pt x="1562196" y="21069"/>
                  </a:lnTo>
                  <a:lnTo>
                    <a:pt x="1522103" y="41486"/>
                  </a:lnTo>
                  <a:lnTo>
                    <a:pt x="1486845" y="68694"/>
                  </a:lnTo>
                  <a:lnTo>
                    <a:pt x="1470658" y="53567"/>
                  </a:lnTo>
                  <a:lnTo>
                    <a:pt x="1452507" y="40072"/>
                  </a:lnTo>
                  <a:lnTo>
                    <a:pt x="1432570" y="28314"/>
                  </a:lnTo>
                  <a:lnTo>
                    <a:pt x="1411026" y="18402"/>
                  </a:lnTo>
                  <a:lnTo>
                    <a:pt x="1363903" y="4654"/>
                  </a:lnTo>
                  <a:lnTo>
                    <a:pt x="13156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8139" y="5073662"/>
              <a:ext cx="2153285" cy="1268730"/>
            </a:xfrm>
            <a:custGeom>
              <a:avLst/>
              <a:gdLst/>
              <a:ahLst/>
              <a:cxnLst/>
              <a:rect l="l" t="t" r="r" b="b"/>
              <a:pathLst>
                <a:path w="2153285" h="1268729">
                  <a:moveTo>
                    <a:pt x="196017" y="417690"/>
                  </a:moveTo>
                  <a:lnTo>
                    <a:pt x="193026" y="373869"/>
                  </a:lnTo>
                  <a:lnTo>
                    <a:pt x="198672" y="331368"/>
                  </a:lnTo>
                  <a:lnTo>
                    <a:pt x="212361" y="290813"/>
                  </a:lnTo>
                  <a:lnTo>
                    <a:pt x="233501" y="252830"/>
                  </a:lnTo>
                  <a:lnTo>
                    <a:pt x="261501" y="218046"/>
                  </a:lnTo>
                  <a:lnTo>
                    <a:pt x="295769" y="187088"/>
                  </a:lnTo>
                  <a:lnTo>
                    <a:pt x="335712" y="160581"/>
                  </a:lnTo>
                  <a:lnTo>
                    <a:pt x="380738" y="139152"/>
                  </a:lnTo>
                  <a:lnTo>
                    <a:pt x="430255" y="123427"/>
                  </a:lnTo>
                  <a:lnTo>
                    <a:pt x="483672" y="114033"/>
                  </a:lnTo>
                  <a:lnTo>
                    <a:pt x="539631" y="111716"/>
                  </a:lnTo>
                  <a:lnTo>
                    <a:pt x="594924" y="116827"/>
                  </a:lnTo>
                  <a:lnTo>
                    <a:pt x="648407" y="129178"/>
                  </a:lnTo>
                  <a:lnTo>
                    <a:pt x="698937" y="148577"/>
                  </a:lnTo>
                  <a:lnTo>
                    <a:pt x="728814" y="112656"/>
                  </a:lnTo>
                  <a:lnTo>
                    <a:pt x="765858" y="83137"/>
                  </a:lnTo>
                  <a:lnTo>
                    <a:pt x="808629" y="60374"/>
                  </a:lnTo>
                  <a:lnTo>
                    <a:pt x="855687" y="44723"/>
                  </a:lnTo>
                  <a:lnTo>
                    <a:pt x="905590" y="36537"/>
                  </a:lnTo>
                  <a:lnTo>
                    <a:pt x="956898" y="36170"/>
                  </a:lnTo>
                  <a:lnTo>
                    <a:pt x="1008170" y="43977"/>
                  </a:lnTo>
                  <a:lnTo>
                    <a:pt x="1057966" y="60312"/>
                  </a:lnTo>
                  <a:lnTo>
                    <a:pt x="1105508" y="86208"/>
                  </a:lnTo>
                  <a:lnTo>
                    <a:pt x="1119688" y="96634"/>
                  </a:lnTo>
                  <a:lnTo>
                    <a:pt x="1147030" y="62889"/>
                  </a:lnTo>
                  <a:lnTo>
                    <a:pt x="1182056" y="35882"/>
                  </a:lnTo>
                  <a:lnTo>
                    <a:pt x="1223011" y="16084"/>
                  </a:lnTo>
                  <a:lnTo>
                    <a:pt x="1268141" y="3966"/>
                  </a:lnTo>
                  <a:lnTo>
                    <a:pt x="1315690" y="0"/>
                  </a:lnTo>
                  <a:lnTo>
                    <a:pt x="1363903" y="4654"/>
                  </a:lnTo>
                  <a:lnTo>
                    <a:pt x="1411026" y="18402"/>
                  </a:lnTo>
                  <a:lnTo>
                    <a:pt x="1452507" y="40072"/>
                  </a:lnTo>
                  <a:lnTo>
                    <a:pt x="1486845" y="68694"/>
                  </a:lnTo>
                  <a:lnTo>
                    <a:pt x="1522103" y="41486"/>
                  </a:lnTo>
                  <a:lnTo>
                    <a:pt x="1562196" y="21069"/>
                  </a:lnTo>
                  <a:lnTo>
                    <a:pt x="1605753" y="7535"/>
                  </a:lnTo>
                  <a:lnTo>
                    <a:pt x="1651405" y="972"/>
                  </a:lnTo>
                  <a:lnTo>
                    <a:pt x="1697784" y="1469"/>
                  </a:lnTo>
                  <a:lnTo>
                    <a:pt x="1743520" y="9115"/>
                  </a:lnTo>
                  <a:lnTo>
                    <a:pt x="1787244" y="24001"/>
                  </a:lnTo>
                  <a:lnTo>
                    <a:pt x="1827586" y="46215"/>
                  </a:lnTo>
                  <a:lnTo>
                    <a:pt x="1880704" y="97206"/>
                  </a:lnTo>
                  <a:lnTo>
                    <a:pt x="1909247" y="159626"/>
                  </a:lnTo>
                  <a:lnTo>
                    <a:pt x="1959419" y="175114"/>
                  </a:lnTo>
                  <a:lnTo>
                    <a:pt x="2003419" y="197635"/>
                  </a:lnTo>
                  <a:lnTo>
                    <a:pt x="2040493" y="226139"/>
                  </a:lnTo>
                  <a:lnTo>
                    <a:pt x="2069886" y="259575"/>
                  </a:lnTo>
                  <a:lnTo>
                    <a:pt x="2090843" y="296893"/>
                  </a:lnTo>
                  <a:lnTo>
                    <a:pt x="2102610" y="337041"/>
                  </a:lnTo>
                  <a:lnTo>
                    <a:pt x="2104433" y="378970"/>
                  </a:lnTo>
                  <a:lnTo>
                    <a:pt x="2095556" y="421627"/>
                  </a:lnTo>
                  <a:lnTo>
                    <a:pt x="2093008" y="428745"/>
                  </a:lnTo>
                  <a:lnTo>
                    <a:pt x="2090127" y="435804"/>
                  </a:lnTo>
                  <a:lnTo>
                    <a:pt x="2086912" y="442791"/>
                  </a:lnTo>
                  <a:lnTo>
                    <a:pt x="2083364" y="449694"/>
                  </a:lnTo>
                  <a:lnTo>
                    <a:pt x="2113206" y="486660"/>
                  </a:lnTo>
                  <a:lnTo>
                    <a:pt x="2134696" y="525927"/>
                  </a:lnTo>
                  <a:lnTo>
                    <a:pt x="2147963" y="566714"/>
                  </a:lnTo>
                  <a:lnTo>
                    <a:pt x="2153135" y="608239"/>
                  </a:lnTo>
                  <a:lnTo>
                    <a:pt x="2150341" y="649721"/>
                  </a:lnTo>
                  <a:lnTo>
                    <a:pt x="2139709" y="690379"/>
                  </a:lnTo>
                  <a:lnTo>
                    <a:pt x="2121370" y="729432"/>
                  </a:lnTo>
                  <a:lnTo>
                    <a:pt x="2095450" y="766098"/>
                  </a:lnTo>
                  <a:lnTo>
                    <a:pt x="2062080" y="799596"/>
                  </a:lnTo>
                  <a:lnTo>
                    <a:pt x="2021388" y="829145"/>
                  </a:lnTo>
                  <a:lnTo>
                    <a:pt x="1985419" y="848496"/>
                  </a:lnTo>
                  <a:lnTo>
                    <a:pt x="1946807" y="863937"/>
                  </a:lnTo>
                  <a:lnTo>
                    <a:pt x="1906052" y="875301"/>
                  </a:lnTo>
                  <a:lnTo>
                    <a:pt x="1863654" y="882421"/>
                  </a:lnTo>
                  <a:lnTo>
                    <a:pt x="1858602" y="923895"/>
                  </a:lnTo>
                  <a:lnTo>
                    <a:pt x="1844841" y="962872"/>
                  </a:lnTo>
                  <a:lnTo>
                    <a:pt x="1823188" y="998705"/>
                  </a:lnTo>
                  <a:lnTo>
                    <a:pt x="1794464" y="1030747"/>
                  </a:lnTo>
                  <a:lnTo>
                    <a:pt x="1759489" y="1058352"/>
                  </a:lnTo>
                  <a:lnTo>
                    <a:pt x="1719081" y="1080873"/>
                  </a:lnTo>
                  <a:lnTo>
                    <a:pt x="1674060" y="1097664"/>
                  </a:lnTo>
                  <a:lnTo>
                    <a:pt x="1625247" y="1108077"/>
                  </a:lnTo>
                  <a:lnTo>
                    <a:pt x="1573459" y="1111466"/>
                  </a:lnTo>
                  <a:lnTo>
                    <a:pt x="1533928" y="1109020"/>
                  </a:lnTo>
                  <a:lnTo>
                    <a:pt x="1495338" y="1102282"/>
                  </a:lnTo>
                  <a:lnTo>
                    <a:pt x="1458248" y="1091379"/>
                  </a:lnTo>
                  <a:lnTo>
                    <a:pt x="1423218" y="1076439"/>
                  </a:lnTo>
                  <a:lnTo>
                    <a:pt x="1405353" y="1113842"/>
                  </a:lnTo>
                  <a:lnTo>
                    <a:pt x="1381494" y="1147883"/>
                  </a:lnTo>
                  <a:lnTo>
                    <a:pt x="1352291" y="1178284"/>
                  </a:lnTo>
                  <a:lnTo>
                    <a:pt x="1318393" y="1204765"/>
                  </a:lnTo>
                  <a:lnTo>
                    <a:pt x="1280451" y="1227047"/>
                  </a:lnTo>
                  <a:lnTo>
                    <a:pt x="1239113" y="1244850"/>
                  </a:lnTo>
                  <a:lnTo>
                    <a:pt x="1195031" y="1257896"/>
                  </a:lnTo>
                  <a:lnTo>
                    <a:pt x="1148853" y="1265906"/>
                  </a:lnTo>
                  <a:lnTo>
                    <a:pt x="1101229" y="1268599"/>
                  </a:lnTo>
                  <a:lnTo>
                    <a:pt x="1052810" y="1265696"/>
                  </a:lnTo>
                  <a:lnTo>
                    <a:pt x="1004245" y="1256919"/>
                  </a:lnTo>
                  <a:lnTo>
                    <a:pt x="950429" y="1239626"/>
                  </a:lnTo>
                  <a:lnTo>
                    <a:pt x="901470" y="1215361"/>
                  </a:lnTo>
                  <a:lnTo>
                    <a:pt x="858370" y="1184739"/>
                  </a:lnTo>
                  <a:lnTo>
                    <a:pt x="822127" y="1148372"/>
                  </a:lnTo>
                  <a:lnTo>
                    <a:pt x="775636" y="1167584"/>
                  </a:lnTo>
                  <a:lnTo>
                    <a:pt x="727514" y="1181280"/>
                  </a:lnTo>
                  <a:lnTo>
                    <a:pt x="678389" y="1189585"/>
                  </a:lnTo>
                  <a:lnTo>
                    <a:pt x="628889" y="1192626"/>
                  </a:lnTo>
                  <a:lnTo>
                    <a:pt x="579644" y="1190530"/>
                  </a:lnTo>
                  <a:lnTo>
                    <a:pt x="531281" y="1183421"/>
                  </a:lnTo>
                  <a:lnTo>
                    <a:pt x="484429" y="1171426"/>
                  </a:lnTo>
                  <a:lnTo>
                    <a:pt x="439716" y="1154672"/>
                  </a:lnTo>
                  <a:lnTo>
                    <a:pt x="397770" y="1133284"/>
                  </a:lnTo>
                  <a:lnTo>
                    <a:pt x="359221" y="1107389"/>
                  </a:lnTo>
                  <a:lnTo>
                    <a:pt x="324696" y="1077113"/>
                  </a:lnTo>
                  <a:lnTo>
                    <a:pt x="294823" y="1042581"/>
                  </a:lnTo>
                  <a:lnTo>
                    <a:pt x="292156" y="1038873"/>
                  </a:lnTo>
                  <a:lnTo>
                    <a:pt x="290759" y="1037006"/>
                  </a:lnTo>
                  <a:lnTo>
                    <a:pt x="240685" y="1037094"/>
                  </a:lnTo>
                  <a:lnTo>
                    <a:pt x="193425" y="1028379"/>
                  </a:lnTo>
                  <a:lnTo>
                    <a:pt x="150427" y="1011775"/>
                  </a:lnTo>
                  <a:lnTo>
                    <a:pt x="113135" y="988195"/>
                  </a:lnTo>
                  <a:lnTo>
                    <a:pt x="82997" y="958554"/>
                  </a:lnTo>
                  <a:lnTo>
                    <a:pt x="61459" y="923766"/>
                  </a:lnTo>
                  <a:lnTo>
                    <a:pt x="49967" y="884745"/>
                  </a:lnTo>
                  <a:lnTo>
                    <a:pt x="49590" y="846857"/>
                  </a:lnTo>
                  <a:lnTo>
                    <a:pt x="59333" y="810222"/>
                  </a:lnTo>
                  <a:lnTo>
                    <a:pt x="78649" y="776110"/>
                  </a:lnTo>
                  <a:lnTo>
                    <a:pt x="106990" y="745795"/>
                  </a:lnTo>
                  <a:lnTo>
                    <a:pt x="61309" y="716973"/>
                  </a:lnTo>
                  <a:lnTo>
                    <a:pt x="27756" y="680730"/>
                  </a:lnTo>
                  <a:lnTo>
                    <a:pt x="7073" y="639343"/>
                  </a:lnTo>
                  <a:lnTo>
                    <a:pt x="0" y="595091"/>
                  </a:lnTo>
                  <a:lnTo>
                    <a:pt x="7277" y="550250"/>
                  </a:lnTo>
                  <a:lnTo>
                    <a:pt x="29647" y="507098"/>
                  </a:lnTo>
                  <a:lnTo>
                    <a:pt x="60452" y="474295"/>
                  </a:lnTo>
                  <a:lnTo>
                    <a:pt x="99306" y="448504"/>
                  </a:lnTo>
                  <a:lnTo>
                    <a:pt x="144447" y="430642"/>
                  </a:lnTo>
                  <a:lnTo>
                    <a:pt x="194112" y="421627"/>
                  </a:lnTo>
                  <a:lnTo>
                    <a:pt x="196017" y="417690"/>
                  </a:lnTo>
                  <a:close/>
                </a:path>
                <a:path w="2153285" h="1268729">
                  <a:moveTo>
                    <a:pt x="235387" y="764248"/>
                  </a:moveTo>
                  <a:lnTo>
                    <a:pt x="202504" y="764291"/>
                  </a:lnTo>
                  <a:lnTo>
                    <a:pt x="170157" y="760338"/>
                  </a:lnTo>
                  <a:lnTo>
                    <a:pt x="138928" y="752491"/>
                  </a:lnTo>
                  <a:lnTo>
                    <a:pt x="109403" y="740854"/>
                  </a:lnTo>
                </a:path>
                <a:path w="2153285" h="1268729">
                  <a:moveTo>
                    <a:pt x="346639" y="1020242"/>
                  </a:moveTo>
                  <a:lnTo>
                    <a:pt x="333240" y="1024132"/>
                  </a:lnTo>
                  <a:lnTo>
                    <a:pt x="319556" y="1027300"/>
                  </a:lnTo>
                  <a:lnTo>
                    <a:pt x="305634" y="1029739"/>
                  </a:lnTo>
                  <a:lnTo>
                    <a:pt x="291521" y="1031443"/>
                  </a:lnTo>
                </a:path>
                <a:path w="2153285" h="1268729">
                  <a:moveTo>
                    <a:pt x="822000" y="1143254"/>
                  </a:moveTo>
                  <a:lnTo>
                    <a:pt x="812481" y="1131040"/>
                  </a:lnTo>
                  <a:lnTo>
                    <a:pt x="803760" y="1118440"/>
                  </a:lnTo>
                  <a:lnTo>
                    <a:pt x="795872" y="1105480"/>
                  </a:lnTo>
                  <a:lnTo>
                    <a:pt x="788853" y="1092187"/>
                  </a:lnTo>
                </a:path>
                <a:path w="2153285" h="1268729">
                  <a:moveTo>
                    <a:pt x="1436807" y="1015898"/>
                  </a:moveTo>
                  <a:lnTo>
                    <a:pt x="1434831" y="1030110"/>
                  </a:lnTo>
                  <a:lnTo>
                    <a:pt x="1431949" y="1044207"/>
                  </a:lnTo>
                  <a:lnTo>
                    <a:pt x="1428163" y="1058161"/>
                  </a:lnTo>
                  <a:lnTo>
                    <a:pt x="1423472" y="107194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9327" y="5733783"/>
              <a:ext cx="180848" cy="22848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34156" y="5138293"/>
              <a:ext cx="1886585" cy="461009"/>
            </a:xfrm>
            <a:custGeom>
              <a:avLst/>
              <a:gdLst/>
              <a:ahLst/>
              <a:cxnLst/>
              <a:rect l="l" t="t" r="r" b="b"/>
              <a:pathLst>
                <a:path w="1886585" h="461010">
                  <a:moveTo>
                    <a:pt x="1886331" y="381888"/>
                  </a:moveTo>
                  <a:lnTo>
                    <a:pt x="1872668" y="403976"/>
                  </a:lnTo>
                  <a:lnTo>
                    <a:pt x="1855993" y="424575"/>
                  </a:lnTo>
                  <a:lnTo>
                    <a:pt x="1836485" y="443480"/>
                  </a:lnTo>
                  <a:lnTo>
                    <a:pt x="1814321" y="460489"/>
                  </a:lnTo>
                </a:path>
                <a:path w="1886585" h="461010">
                  <a:moveTo>
                    <a:pt x="1713483" y="90550"/>
                  </a:moveTo>
                  <a:lnTo>
                    <a:pt x="1715293" y="99738"/>
                  </a:lnTo>
                  <a:lnTo>
                    <a:pt x="1716532" y="108997"/>
                  </a:lnTo>
                  <a:lnTo>
                    <a:pt x="1717198" y="118304"/>
                  </a:lnTo>
                  <a:lnTo>
                    <a:pt x="1717294" y="127634"/>
                  </a:lnTo>
                </a:path>
                <a:path w="1886585" h="461010">
                  <a:moveTo>
                    <a:pt x="1253235" y="47243"/>
                  </a:moveTo>
                  <a:lnTo>
                    <a:pt x="1260850" y="34682"/>
                  </a:lnTo>
                  <a:lnTo>
                    <a:pt x="1269571" y="22574"/>
                  </a:lnTo>
                  <a:lnTo>
                    <a:pt x="1279364" y="10989"/>
                  </a:lnTo>
                  <a:lnTo>
                    <a:pt x="1290193" y="0"/>
                  </a:lnTo>
                </a:path>
                <a:path w="1886585" h="461010">
                  <a:moveTo>
                    <a:pt x="907922" y="69849"/>
                  </a:moveTo>
                  <a:lnTo>
                    <a:pt x="911185" y="59301"/>
                  </a:lnTo>
                  <a:lnTo>
                    <a:pt x="915257" y="48990"/>
                  </a:lnTo>
                  <a:lnTo>
                    <a:pt x="920138" y="38917"/>
                  </a:lnTo>
                  <a:lnTo>
                    <a:pt x="925830" y="29082"/>
                  </a:lnTo>
                </a:path>
                <a:path w="1886585" h="461010">
                  <a:moveTo>
                    <a:pt x="502666" y="83692"/>
                  </a:moveTo>
                  <a:lnTo>
                    <a:pt x="519947" y="92402"/>
                  </a:lnTo>
                  <a:lnTo>
                    <a:pt x="536527" y="101933"/>
                  </a:lnTo>
                  <a:lnTo>
                    <a:pt x="552368" y="112250"/>
                  </a:lnTo>
                  <a:lnTo>
                    <a:pt x="567435" y="123316"/>
                  </a:lnTo>
                </a:path>
                <a:path w="1886585" h="461010">
                  <a:moveTo>
                    <a:pt x="11303" y="394715"/>
                  </a:moveTo>
                  <a:lnTo>
                    <a:pt x="7661" y="384456"/>
                  </a:lnTo>
                  <a:lnTo>
                    <a:pt x="4556" y="374078"/>
                  </a:lnTo>
                  <a:lnTo>
                    <a:pt x="1998" y="363604"/>
                  </a:lnTo>
                  <a:lnTo>
                    <a:pt x="0" y="35305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78200" y="5372201"/>
            <a:ext cx="918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Check Carefully!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5F20B9-3E29-EF9C-375B-15836D2C1E78}"/>
              </a:ext>
            </a:extLst>
          </p:cNvPr>
          <p:cNvSpPr txBox="1"/>
          <p:nvPr/>
        </p:nvSpPr>
        <p:spPr>
          <a:xfrm>
            <a:off x="277615" y="5040406"/>
            <a:ext cx="3119388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class </a:t>
            </a:r>
            <a:r>
              <a:rPr lang="en-US" sz="1050" dirty="0" err="1"/>
              <a:t>ExampleClass</a:t>
            </a:r>
            <a:r>
              <a:rPr lang="en-US" sz="1050" dirty="0"/>
              <a:t>:</a:t>
            </a:r>
          </a:p>
          <a:p>
            <a:r>
              <a:rPr lang="en-US" sz="1050" dirty="0"/>
              <a:t>    varia = 1</a:t>
            </a:r>
          </a:p>
          <a:p>
            <a:r>
              <a:rPr lang="en-US" sz="1050" dirty="0"/>
              <a:t>    def __</a:t>
            </a:r>
            <a:r>
              <a:rPr lang="en-US" sz="1050" dirty="0" err="1"/>
              <a:t>init</a:t>
            </a:r>
            <a:r>
              <a:rPr lang="en-US" sz="1050" dirty="0"/>
              <a:t>__(self, </a:t>
            </a:r>
            <a:r>
              <a:rPr lang="en-US" sz="1050" dirty="0" err="1"/>
              <a:t>val</a:t>
            </a:r>
            <a:r>
              <a:rPr lang="en-US" sz="1050" dirty="0"/>
              <a:t>):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ExampleClass.varia</a:t>
            </a:r>
            <a:r>
              <a:rPr lang="en-US" sz="1050" dirty="0"/>
              <a:t> = </a:t>
            </a:r>
            <a:r>
              <a:rPr lang="en-US" sz="1050" dirty="0" err="1"/>
              <a:t>val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print(</a:t>
            </a:r>
            <a:r>
              <a:rPr lang="en-US" sz="1050" dirty="0" err="1"/>
              <a:t>ExampleClass</a:t>
            </a:r>
            <a:r>
              <a:rPr lang="en-US" sz="1050" dirty="0"/>
              <a:t>. __</a:t>
            </a:r>
            <a:r>
              <a:rPr lang="en-US" sz="1050" dirty="0" err="1"/>
              <a:t>dict</a:t>
            </a:r>
            <a:r>
              <a:rPr lang="en-US" sz="1050" dirty="0"/>
              <a:t>__)</a:t>
            </a:r>
          </a:p>
          <a:p>
            <a:r>
              <a:rPr lang="en-US" sz="1050" dirty="0" err="1"/>
              <a:t>example_object</a:t>
            </a:r>
            <a:r>
              <a:rPr lang="en-US" sz="1050" dirty="0"/>
              <a:t> = </a:t>
            </a:r>
            <a:r>
              <a:rPr lang="en-US" sz="1050" dirty="0" err="1"/>
              <a:t>ExampleClass</a:t>
            </a:r>
            <a:r>
              <a:rPr lang="en-US" sz="1050" dirty="0"/>
              <a:t>(2)</a:t>
            </a:r>
          </a:p>
          <a:p>
            <a:r>
              <a:rPr lang="en-US" sz="1050" dirty="0"/>
              <a:t>print(</a:t>
            </a:r>
            <a:r>
              <a:rPr lang="en-US" sz="1050" dirty="0" err="1"/>
              <a:t>ExampleClass</a:t>
            </a:r>
            <a:r>
              <a:rPr lang="en-US" sz="1050" dirty="0"/>
              <a:t>. __</a:t>
            </a:r>
            <a:r>
              <a:rPr lang="en-US" sz="1050" dirty="0" err="1"/>
              <a:t>dict</a:t>
            </a:r>
            <a:r>
              <a:rPr lang="en-US" sz="1050" dirty="0"/>
              <a:t>__)</a:t>
            </a:r>
          </a:p>
          <a:p>
            <a:r>
              <a:rPr lang="en-US" sz="1050" dirty="0"/>
              <a:t>print(example_object.__</a:t>
            </a:r>
            <a:r>
              <a:rPr lang="en-US" sz="1050" dirty="0" err="1"/>
              <a:t>dict</a:t>
            </a:r>
            <a:r>
              <a:rPr lang="en-US" sz="1050" dirty="0"/>
              <a:t>__)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" y="282321"/>
            <a:ext cx="313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Checking</a:t>
            </a:r>
            <a:r>
              <a:rPr spc="-6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attribute's</a:t>
            </a:r>
            <a:r>
              <a:rPr spc="-55" dirty="0"/>
              <a:t> </a:t>
            </a:r>
            <a:r>
              <a:rPr spc="-10" dirty="0"/>
              <a:t>existence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665" y="627633"/>
            <a:ext cx="6334760" cy="3012440"/>
            <a:chOff x="121665" y="627633"/>
            <a:chExt cx="6334760" cy="3012440"/>
          </a:xfrm>
        </p:grpSpPr>
        <p:sp>
          <p:nvSpPr>
            <p:cNvPr id="4" name="object 4"/>
            <p:cNvSpPr/>
            <p:nvPr/>
          </p:nvSpPr>
          <p:spPr>
            <a:xfrm>
              <a:off x="128015" y="633983"/>
              <a:ext cx="6322060" cy="2999740"/>
            </a:xfrm>
            <a:custGeom>
              <a:avLst/>
              <a:gdLst/>
              <a:ahLst/>
              <a:cxnLst/>
              <a:rect l="l" t="t" r="r" b="b"/>
              <a:pathLst>
                <a:path w="6322060" h="2999740">
                  <a:moveTo>
                    <a:pt x="6321552" y="0"/>
                  </a:moveTo>
                  <a:lnTo>
                    <a:pt x="0" y="0"/>
                  </a:lnTo>
                  <a:lnTo>
                    <a:pt x="0" y="2999232"/>
                  </a:lnTo>
                  <a:lnTo>
                    <a:pt x="6321552" y="2999232"/>
                  </a:lnTo>
                  <a:lnTo>
                    <a:pt x="63215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015" y="633983"/>
              <a:ext cx="6322060" cy="2999740"/>
            </a:xfrm>
            <a:custGeom>
              <a:avLst/>
              <a:gdLst/>
              <a:ahLst/>
              <a:cxnLst/>
              <a:rect l="l" t="t" r="r" b="b"/>
              <a:pathLst>
                <a:path w="6322060" h="2999740">
                  <a:moveTo>
                    <a:pt x="0" y="2999232"/>
                  </a:moveTo>
                  <a:lnTo>
                    <a:pt x="6321552" y="2999232"/>
                  </a:lnTo>
                  <a:lnTo>
                    <a:pt x="6321552" y="0"/>
                  </a:lnTo>
                  <a:lnTo>
                    <a:pt x="0" y="0"/>
                  </a:lnTo>
                  <a:lnTo>
                    <a:pt x="0" y="29992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015" y="633983"/>
            <a:ext cx="6322060" cy="279527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ExampleClass:</a:t>
            </a:r>
            <a:endParaRPr sz="1800">
              <a:latin typeface="Calibri"/>
              <a:cs typeface="Calibri"/>
            </a:endParaRPr>
          </a:p>
          <a:p>
            <a:pPr marL="510540" marR="4015104" indent="-210820">
              <a:lnSpc>
                <a:spcPct val="100000"/>
              </a:lnSpc>
              <a:tabLst>
                <a:tab pos="885825" algn="l"/>
                <a:tab pos="14141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val):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!=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0:</a:t>
            </a:r>
            <a:endParaRPr sz="1800">
              <a:latin typeface="Calibri"/>
              <a:cs typeface="Calibri"/>
            </a:endParaRPr>
          </a:p>
          <a:p>
            <a:pPr marL="510540" marR="4782185" indent="208279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else:</a:t>
            </a:r>
            <a:endParaRPr sz="1800">
              <a:latin typeface="Calibri"/>
              <a:cs typeface="Calibri"/>
            </a:endParaRPr>
          </a:p>
          <a:p>
            <a:pPr marL="71945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self.b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1440" marR="3018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example_object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ExampleClass(1) print(example_object.a) print(example_object.b)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03472" y="788288"/>
            <a:ext cx="4158615" cy="2487930"/>
            <a:chOff x="3403472" y="788288"/>
            <a:chExt cx="4158615" cy="2487930"/>
          </a:xfrm>
        </p:grpSpPr>
        <p:sp>
          <p:nvSpPr>
            <p:cNvPr id="8" name="object 8"/>
            <p:cNvSpPr/>
            <p:nvPr/>
          </p:nvSpPr>
          <p:spPr>
            <a:xfrm>
              <a:off x="3412997" y="797813"/>
              <a:ext cx="4139565" cy="2468880"/>
            </a:xfrm>
            <a:custGeom>
              <a:avLst/>
              <a:gdLst/>
              <a:ahLst/>
              <a:cxnLst/>
              <a:rect l="l" t="t" r="r" b="b"/>
              <a:pathLst>
                <a:path w="4139565" h="2468879">
                  <a:moveTo>
                    <a:pt x="4139184" y="0"/>
                  </a:moveTo>
                  <a:lnTo>
                    <a:pt x="0" y="0"/>
                  </a:lnTo>
                  <a:lnTo>
                    <a:pt x="0" y="2468879"/>
                  </a:lnTo>
                  <a:lnTo>
                    <a:pt x="4139184" y="2468879"/>
                  </a:lnTo>
                  <a:lnTo>
                    <a:pt x="413918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2997" y="797813"/>
              <a:ext cx="4139565" cy="2468880"/>
            </a:xfrm>
            <a:custGeom>
              <a:avLst/>
              <a:gdLst/>
              <a:ahLst/>
              <a:cxnLst/>
              <a:rect l="l" t="t" r="r" b="b"/>
              <a:pathLst>
                <a:path w="4139565" h="2468879">
                  <a:moveTo>
                    <a:pt x="0" y="2468879"/>
                  </a:moveTo>
                  <a:lnTo>
                    <a:pt x="4139184" y="2468879"/>
                  </a:lnTo>
                  <a:lnTo>
                    <a:pt x="4139184" y="0"/>
                  </a:lnTo>
                  <a:lnTo>
                    <a:pt x="0" y="0"/>
                  </a:lnTo>
                  <a:lnTo>
                    <a:pt x="0" y="24688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12997" y="797813"/>
            <a:ext cx="4139565" cy="24688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82880" marR="1018540" indent="-91440">
              <a:lnSpc>
                <a:spcPct val="200000"/>
              </a:lnSpc>
              <a:spcBef>
                <a:spcPts val="5"/>
              </a:spcBef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Traceback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(most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recent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last):</a:t>
            </a:r>
            <a:r>
              <a:rPr sz="1600" spc="5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"main.py",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12,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&lt;module&gt; print(example_object.b)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91440" marR="43053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AttributeError: 'ExampleClass'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'b'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5669" y="3422649"/>
            <a:ext cx="3614420" cy="3441700"/>
            <a:chOff x="915669" y="3422649"/>
            <a:chExt cx="3614420" cy="3441700"/>
          </a:xfrm>
        </p:grpSpPr>
        <p:sp>
          <p:nvSpPr>
            <p:cNvPr id="12" name="object 12"/>
            <p:cNvSpPr/>
            <p:nvPr/>
          </p:nvSpPr>
          <p:spPr>
            <a:xfrm>
              <a:off x="922019" y="3428999"/>
              <a:ext cx="3601720" cy="3429000"/>
            </a:xfrm>
            <a:custGeom>
              <a:avLst/>
              <a:gdLst/>
              <a:ahLst/>
              <a:cxnLst/>
              <a:rect l="l" t="t" r="r" b="b"/>
              <a:pathLst>
                <a:path w="3601720" h="3429000">
                  <a:moveTo>
                    <a:pt x="3601211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3601211" y="3429000"/>
                  </a:lnTo>
                  <a:lnTo>
                    <a:pt x="3601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019" y="3428999"/>
              <a:ext cx="3601720" cy="3429000"/>
            </a:xfrm>
            <a:custGeom>
              <a:avLst/>
              <a:gdLst/>
              <a:ahLst/>
              <a:cxnLst/>
              <a:rect l="l" t="t" r="r" b="b"/>
              <a:pathLst>
                <a:path w="3601720" h="3429000">
                  <a:moveTo>
                    <a:pt x="0" y="3429000"/>
                  </a:moveTo>
                  <a:lnTo>
                    <a:pt x="3601211" y="3429000"/>
                  </a:lnTo>
                  <a:lnTo>
                    <a:pt x="3601211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8369" y="3639565"/>
            <a:ext cx="3589020" cy="32188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0604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8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ExampleClass:</a:t>
            </a:r>
            <a:endParaRPr sz="1400">
              <a:latin typeface="Calibri"/>
              <a:cs typeface="Calibri"/>
            </a:endParaRPr>
          </a:p>
          <a:p>
            <a:pPr marL="402590" marR="1783714" indent="-158750">
              <a:lnSpc>
                <a:spcPct val="100000"/>
              </a:lnSpc>
              <a:tabLst>
                <a:tab pos="694690" algn="l"/>
                <a:tab pos="110617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4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4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(self,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val):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val %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!=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0:</a:t>
            </a:r>
            <a:endParaRPr sz="1400">
              <a:latin typeface="Calibri"/>
              <a:cs typeface="Calibri"/>
            </a:endParaRPr>
          </a:p>
          <a:p>
            <a:pPr marL="402590" marR="2388235" indent="15811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self.a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else:</a:t>
            </a:r>
            <a:endParaRPr sz="1400">
              <a:latin typeface="Calibri"/>
              <a:cs typeface="Calibri"/>
            </a:endParaRPr>
          </a:p>
          <a:p>
            <a:pPr marL="5607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self.b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85090" marR="1001394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example_object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ExampleClass(1) print(example_object.a)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try:</a:t>
            </a:r>
            <a:endParaRPr sz="1400">
              <a:latin typeface="Calibri"/>
              <a:cs typeface="Calibri"/>
            </a:endParaRPr>
          </a:p>
          <a:p>
            <a:pPr marL="85090" marR="1591945" indent="15811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print(example_object.b)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except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AttributeError:</a:t>
            </a:r>
            <a:endParaRPr sz="14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21626" y="3422649"/>
            <a:ext cx="3614420" cy="3441700"/>
            <a:chOff x="7421626" y="3422649"/>
            <a:chExt cx="3614420" cy="3441700"/>
          </a:xfrm>
        </p:grpSpPr>
        <p:sp>
          <p:nvSpPr>
            <p:cNvPr id="16" name="object 16"/>
            <p:cNvSpPr/>
            <p:nvPr/>
          </p:nvSpPr>
          <p:spPr>
            <a:xfrm>
              <a:off x="7427976" y="3428999"/>
              <a:ext cx="3601720" cy="3429000"/>
            </a:xfrm>
            <a:custGeom>
              <a:avLst/>
              <a:gdLst/>
              <a:ahLst/>
              <a:cxnLst/>
              <a:rect l="l" t="t" r="r" b="b"/>
              <a:pathLst>
                <a:path w="3601720" h="3429000">
                  <a:moveTo>
                    <a:pt x="3601212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3601212" y="3429000"/>
                  </a:lnTo>
                  <a:lnTo>
                    <a:pt x="3601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7976" y="3428999"/>
              <a:ext cx="3601720" cy="3429000"/>
            </a:xfrm>
            <a:custGeom>
              <a:avLst/>
              <a:gdLst/>
              <a:ahLst/>
              <a:cxnLst/>
              <a:rect l="l" t="t" r="r" b="b"/>
              <a:pathLst>
                <a:path w="3601720" h="3429000">
                  <a:moveTo>
                    <a:pt x="0" y="3429000"/>
                  </a:moveTo>
                  <a:lnTo>
                    <a:pt x="3601212" y="3429000"/>
                  </a:lnTo>
                  <a:lnTo>
                    <a:pt x="3601212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34326" y="3625418"/>
            <a:ext cx="3589020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ExampleClass:</a:t>
            </a:r>
            <a:endParaRPr sz="1400">
              <a:latin typeface="Calibri"/>
              <a:cs typeface="Calibri"/>
            </a:endParaRPr>
          </a:p>
          <a:p>
            <a:pPr marL="402590" marR="1783714" indent="-158750">
              <a:lnSpc>
                <a:spcPct val="100000"/>
              </a:lnSpc>
              <a:tabLst>
                <a:tab pos="694690" algn="l"/>
                <a:tab pos="110617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4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4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(self,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val):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val %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!=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0:</a:t>
            </a:r>
            <a:endParaRPr sz="1400">
              <a:latin typeface="Calibri"/>
              <a:cs typeface="Calibri"/>
            </a:endParaRPr>
          </a:p>
          <a:p>
            <a:pPr marL="402590" marR="2388235" indent="15811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self.a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else:</a:t>
            </a:r>
            <a:endParaRPr sz="1400">
              <a:latin typeface="Calibri"/>
              <a:cs typeface="Calibri"/>
            </a:endParaRPr>
          </a:p>
          <a:p>
            <a:pPr marL="5607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self.b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85725" marR="1001394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example_object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ExampleClass(1) print(example_object.a)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43840" marR="1280160" indent="-15875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hasattr(example_object,</a:t>
            </a:r>
            <a:r>
              <a:rPr sz="14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'b'): print(example_object.b)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16882" y="265938"/>
            <a:ext cx="7548245" cy="5088255"/>
            <a:chOff x="4516882" y="265938"/>
            <a:chExt cx="7548245" cy="5088255"/>
          </a:xfrm>
        </p:grpSpPr>
        <p:sp>
          <p:nvSpPr>
            <p:cNvPr id="20" name="object 20"/>
            <p:cNvSpPr/>
            <p:nvPr/>
          </p:nvSpPr>
          <p:spPr>
            <a:xfrm>
              <a:off x="4523232" y="3593591"/>
              <a:ext cx="2832100" cy="1754505"/>
            </a:xfrm>
            <a:custGeom>
              <a:avLst/>
              <a:gdLst/>
              <a:ahLst/>
              <a:cxnLst/>
              <a:rect l="l" t="t" r="r" b="b"/>
              <a:pathLst>
                <a:path w="2832100" h="1754504">
                  <a:moveTo>
                    <a:pt x="1415795" y="0"/>
                  </a:moveTo>
                  <a:lnTo>
                    <a:pt x="977264" y="438531"/>
                  </a:lnTo>
                  <a:lnTo>
                    <a:pt x="1196466" y="438531"/>
                  </a:lnTo>
                  <a:lnTo>
                    <a:pt x="1196466" y="1096264"/>
                  </a:lnTo>
                  <a:lnTo>
                    <a:pt x="438530" y="1096264"/>
                  </a:lnTo>
                  <a:lnTo>
                    <a:pt x="438530" y="877062"/>
                  </a:lnTo>
                  <a:lnTo>
                    <a:pt x="0" y="1315593"/>
                  </a:lnTo>
                  <a:lnTo>
                    <a:pt x="438530" y="1754124"/>
                  </a:lnTo>
                  <a:lnTo>
                    <a:pt x="438530" y="1534795"/>
                  </a:lnTo>
                  <a:lnTo>
                    <a:pt x="2393061" y="1534795"/>
                  </a:lnTo>
                  <a:lnTo>
                    <a:pt x="2393061" y="1754124"/>
                  </a:lnTo>
                  <a:lnTo>
                    <a:pt x="2831591" y="1315593"/>
                  </a:lnTo>
                  <a:lnTo>
                    <a:pt x="2393061" y="877062"/>
                  </a:lnTo>
                  <a:lnTo>
                    <a:pt x="2393061" y="1096264"/>
                  </a:lnTo>
                  <a:lnTo>
                    <a:pt x="1634997" y="1096264"/>
                  </a:lnTo>
                  <a:lnTo>
                    <a:pt x="1634997" y="438531"/>
                  </a:lnTo>
                  <a:lnTo>
                    <a:pt x="1854327" y="438531"/>
                  </a:lnTo>
                  <a:lnTo>
                    <a:pt x="14157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3232" y="3593591"/>
              <a:ext cx="2832100" cy="1754505"/>
            </a:xfrm>
            <a:custGeom>
              <a:avLst/>
              <a:gdLst/>
              <a:ahLst/>
              <a:cxnLst/>
              <a:rect l="l" t="t" r="r" b="b"/>
              <a:pathLst>
                <a:path w="2832100" h="1754504">
                  <a:moveTo>
                    <a:pt x="0" y="1315593"/>
                  </a:moveTo>
                  <a:lnTo>
                    <a:pt x="438530" y="877062"/>
                  </a:lnTo>
                  <a:lnTo>
                    <a:pt x="438530" y="1096264"/>
                  </a:lnTo>
                  <a:lnTo>
                    <a:pt x="1196466" y="1096264"/>
                  </a:lnTo>
                  <a:lnTo>
                    <a:pt x="1196466" y="438531"/>
                  </a:lnTo>
                  <a:lnTo>
                    <a:pt x="977264" y="438531"/>
                  </a:lnTo>
                  <a:lnTo>
                    <a:pt x="1415795" y="0"/>
                  </a:lnTo>
                  <a:lnTo>
                    <a:pt x="1854327" y="438531"/>
                  </a:lnTo>
                  <a:lnTo>
                    <a:pt x="1634997" y="438531"/>
                  </a:lnTo>
                  <a:lnTo>
                    <a:pt x="1634997" y="1096264"/>
                  </a:lnTo>
                  <a:lnTo>
                    <a:pt x="2393061" y="1096264"/>
                  </a:lnTo>
                  <a:lnTo>
                    <a:pt x="2393061" y="877062"/>
                  </a:lnTo>
                  <a:lnTo>
                    <a:pt x="2831591" y="1315593"/>
                  </a:lnTo>
                  <a:lnTo>
                    <a:pt x="2393061" y="1754124"/>
                  </a:lnTo>
                  <a:lnTo>
                    <a:pt x="2393061" y="1534795"/>
                  </a:lnTo>
                  <a:lnTo>
                    <a:pt x="438530" y="1534795"/>
                  </a:lnTo>
                  <a:lnTo>
                    <a:pt x="438530" y="1754124"/>
                  </a:lnTo>
                  <a:lnTo>
                    <a:pt x="0" y="131559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5561" y="265938"/>
              <a:ext cx="4139565" cy="2999740"/>
            </a:xfrm>
            <a:custGeom>
              <a:avLst/>
              <a:gdLst/>
              <a:ahLst/>
              <a:cxnLst/>
              <a:rect l="l" t="t" r="r" b="b"/>
              <a:pathLst>
                <a:path w="4139565" h="2999740">
                  <a:moveTo>
                    <a:pt x="3639312" y="0"/>
                  </a:moveTo>
                  <a:lnTo>
                    <a:pt x="499872" y="0"/>
                  </a:lnTo>
                  <a:lnTo>
                    <a:pt x="451726" y="2288"/>
                  </a:lnTo>
                  <a:lnTo>
                    <a:pt x="404877" y="9012"/>
                  </a:lnTo>
                  <a:lnTo>
                    <a:pt x="359533" y="19963"/>
                  </a:lnTo>
                  <a:lnTo>
                    <a:pt x="315903" y="34933"/>
                  </a:lnTo>
                  <a:lnTo>
                    <a:pt x="274197" y="53710"/>
                  </a:lnTo>
                  <a:lnTo>
                    <a:pt x="234624" y="76087"/>
                  </a:lnTo>
                  <a:lnTo>
                    <a:pt x="197394" y="101853"/>
                  </a:lnTo>
                  <a:lnTo>
                    <a:pt x="162715" y="130799"/>
                  </a:lnTo>
                  <a:lnTo>
                    <a:pt x="130799" y="162715"/>
                  </a:lnTo>
                  <a:lnTo>
                    <a:pt x="101853" y="197394"/>
                  </a:lnTo>
                  <a:lnTo>
                    <a:pt x="76087" y="234624"/>
                  </a:lnTo>
                  <a:lnTo>
                    <a:pt x="53710" y="274197"/>
                  </a:lnTo>
                  <a:lnTo>
                    <a:pt x="34933" y="315903"/>
                  </a:lnTo>
                  <a:lnTo>
                    <a:pt x="19963" y="359533"/>
                  </a:lnTo>
                  <a:lnTo>
                    <a:pt x="9012" y="404877"/>
                  </a:lnTo>
                  <a:lnTo>
                    <a:pt x="2288" y="451726"/>
                  </a:lnTo>
                  <a:lnTo>
                    <a:pt x="0" y="499871"/>
                  </a:lnTo>
                  <a:lnTo>
                    <a:pt x="0" y="2499359"/>
                  </a:lnTo>
                  <a:lnTo>
                    <a:pt x="2288" y="2547505"/>
                  </a:lnTo>
                  <a:lnTo>
                    <a:pt x="9012" y="2594354"/>
                  </a:lnTo>
                  <a:lnTo>
                    <a:pt x="19963" y="2639698"/>
                  </a:lnTo>
                  <a:lnTo>
                    <a:pt x="34933" y="2683328"/>
                  </a:lnTo>
                  <a:lnTo>
                    <a:pt x="53710" y="2725034"/>
                  </a:lnTo>
                  <a:lnTo>
                    <a:pt x="76087" y="2764607"/>
                  </a:lnTo>
                  <a:lnTo>
                    <a:pt x="101853" y="2801837"/>
                  </a:lnTo>
                  <a:lnTo>
                    <a:pt x="130799" y="2836516"/>
                  </a:lnTo>
                  <a:lnTo>
                    <a:pt x="162715" y="2868432"/>
                  </a:lnTo>
                  <a:lnTo>
                    <a:pt x="197394" y="2897378"/>
                  </a:lnTo>
                  <a:lnTo>
                    <a:pt x="234624" y="2923144"/>
                  </a:lnTo>
                  <a:lnTo>
                    <a:pt x="274197" y="2945521"/>
                  </a:lnTo>
                  <a:lnTo>
                    <a:pt x="315903" y="2964298"/>
                  </a:lnTo>
                  <a:lnTo>
                    <a:pt x="359533" y="2979268"/>
                  </a:lnTo>
                  <a:lnTo>
                    <a:pt x="404877" y="2990219"/>
                  </a:lnTo>
                  <a:lnTo>
                    <a:pt x="451726" y="2996943"/>
                  </a:lnTo>
                  <a:lnTo>
                    <a:pt x="499872" y="2999231"/>
                  </a:lnTo>
                  <a:lnTo>
                    <a:pt x="3639312" y="2999231"/>
                  </a:lnTo>
                  <a:lnTo>
                    <a:pt x="3687457" y="2996943"/>
                  </a:lnTo>
                  <a:lnTo>
                    <a:pt x="3734306" y="2990219"/>
                  </a:lnTo>
                  <a:lnTo>
                    <a:pt x="3779650" y="2979268"/>
                  </a:lnTo>
                  <a:lnTo>
                    <a:pt x="3823280" y="2964298"/>
                  </a:lnTo>
                  <a:lnTo>
                    <a:pt x="3864986" y="2945521"/>
                  </a:lnTo>
                  <a:lnTo>
                    <a:pt x="3904559" y="2923144"/>
                  </a:lnTo>
                  <a:lnTo>
                    <a:pt x="3941789" y="2897378"/>
                  </a:lnTo>
                  <a:lnTo>
                    <a:pt x="3976468" y="2868432"/>
                  </a:lnTo>
                  <a:lnTo>
                    <a:pt x="4008384" y="2836516"/>
                  </a:lnTo>
                  <a:lnTo>
                    <a:pt x="4037330" y="2801837"/>
                  </a:lnTo>
                  <a:lnTo>
                    <a:pt x="4063096" y="2764607"/>
                  </a:lnTo>
                  <a:lnTo>
                    <a:pt x="4085473" y="2725034"/>
                  </a:lnTo>
                  <a:lnTo>
                    <a:pt x="4104250" y="2683328"/>
                  </a:lnTo>
                  <a:lnTo>
                    <a:pt x="4119220" y="2639698"/>
                  </a:lnTo>
                  <a:lnTo>
                    <a:pt x="4130171" y="2594354"/>
                  </a:lnTo>
                  <a:lnTo>
                    <a:pt x="4136895" y="2547505"/>
                  </a:lnTo>
                  <a:lnTo>
                    <a:pt x="4139184" y="2499359"/>
                  </a:lnTo>
                  <a:lnTo>
                    <a:pt x="4139184" y="499871"/>
                  </a:lnTo>
                  <a:lnTo>
                    <a:pt x="4136895" y="451726"/>
                  </a:lnTo>
                  <a:lnTo>
                    <a:pt x="4130171" y="404877"/>
                  </a:lnTo>
                  <a:lnTo>
                    <a:pt x="4119220" y="359533"/>
                  </a:lnTo>
                  <a:lnTo>
                    <a:pt x="4104250" y="315903"/>
                  </a:lnTo>
                  <a:lnTo>
                    <a:pt x="4085473" y="274197"/>
                  </a:lnTo>
                  <a:lnTo>
                    <a:pt x="4063096" y="234624"/>
                  </a:lnTo>
                  <a:lnTo>
                    <a:pt x="4037330" y="197394"/>
                  </a:lnTo>
                  <a:lnTo>
                    <a:pt x="4008384" y="162715"/>
                  </a:lnTo>
                  <a:lnTo>
                    <a:pt x="3976468" y="130799"/>
                  </a:lnTo>
                  <a:lnTo>
                    <a:pt x="3941789" y="101853"/>
                  </a:lnTo>
                  <a:lnTo>
                    <a:pt x="3904559" y="76087"/>
                  </a:lnTo>
                  <a:lnTo>
                    <a:pt x="3864986" y="53710"/>
                  </a:lnTo>
                  <a:lnTo>
                    <a:pt x="3823280" y="34933"/>
                  </a:lnTo>
                  <a:lnTo>
                    <a:pt x="3779650" y="19963"/>
                  </a:lnTo>
                  <a:lnTo>
                    <a:pt x="3734306" y="9012"/>
                  </a:lnTo>
                  <a:lnTo>
                    <a:pt x="3687457" y="2288"/>
                  </a:lnTo>
                  <a:lnTo>
                    <a:pt x="3639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1114" y="1188211"/>
            <a:ext cx="33007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1480820" indent="-2089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ExampleClass: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attr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print(hasattr(ExampleClass,</a:t>
            </a:r>
            <a:r>
              <a:rPr sz="18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'attr')) print(hasattr(ExampleClass,</a:t>
            </a:r>
            <a:r>
              <a:rPr sz="18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'prop'))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29950" y="3265170"/>
            <a:ext cx="735965" cy="1889125"/>
          </a:xfrm>
          <a:custGeom>
            <a:avLst/>
            <a:gdLst/>
            <a:ahLst/>
            <a:cxnLst/>
            <a:rect l="l" t="t" r="r" b="b"/>
            <a:pathLst>
              <a:path w="735965" h="1889125">
                <a:moveTo>
                  <a:pt x="688340" y="1869566"/>
                </a:moveTo>
                <a:lnTo>
                  <a:pt x="0" y="1869566"/>
                </a:lnTo>
                <a:lnTo>
                  <a:pt x="0" y="1888616"/>
                </a:lnTo>
                <a:lnTo>
                  <a:pt x="707390" y="1888616"/>
                </a:lnTo>
                <a:lnTo>
                  <a:pt x="707390" y="1879091"/>
                </a:lnTo>
                <a:lnTo>
                  <a:pt x="688340" y="1879091"/>
                </a:lnTo>
                <a:lnTo>
                  <a:pt x="688340" y="1869566"/>
                </a:lnTo>
                <a:close/>
              </a:path>
              <a:path w="735965" h="1889125">
                <a:moveTo>
                  <a:pt x="707390" y="63500"/>
                </a:moveTo>
                <a:lnTo>
                  <a:pt x="688340" y="63500"/>
                </a:lnTo>
                <a:lnTo>
                  <a:pt x="688340" y="1879091"/>
                </a:lnTo>
                <a:lnTo>
                  <a:pt x="697865" y="1869566"/>
                </a:lnTo>
                <a:lnTo>
                  <a:pt x="707390" y="1869566"/>
                </a:lnTo>
                <a:lnTo>
                  <a:pt x="707390" y="63500"/>
                </a:lnTo>
                <a:close/>
              </a:path>
              <a:path w="735965" h="1889125">
                <a:moveTo>
                  <a:pt x="707390" y="1869566"/>
                </a:moveTo>
                <a:lnTo>
                  <a:pt x="697865" y="1869566"/>
                </a:lnTo>
                <a:lnTo>
                  <a:pt x="688340" y="1879091"/>
                </a:lnTo>
                <a:lnTo>
                  <a:pt x="707390" y="1879091"/>
                </a:lnTo>
                <a:lnTo>
                  <a:pt x="707390" y="1869566"/>
                </a:lnTo>
                <a:close/>
              </a:path>
              <a:path w="735965" h="1889125">
                <a:moveTo>
                  <a:pt x="697865" y="0"/>
                </a:moveTo>
                <a:lnTo>
                  <a:pt x="659765" y="76200"/>
                </a:lnTo>
                <a:lnTo>
                  <a:pt x="688340" y="76200"/>
                </a:lnTo>
                <a:lnTo>
                  <a:pt x="688340" y="63500"/>
                </a:lnTo>
                <a:lnTo>
                  <a:pt x="729615" y="63500"/>
                </a:lnTo>
                <a:lnTo>
                  <a:pt x="697865" y="0"/>
                </a:lnTo>
                <a:close/>
              </a:path>
              <a:path w="735965" h="1889125">
                <a:moveTo>
                  <a:pt x="729615" y="63500"/>
                </a:moveTo>
                <a:lnTo>
                  <a:pt x="707390" y="63500"/>
                </a:lnTo>
                <a:lnTo>
                  <a:pt x="707390" y="76200"/>
                </a:lnTo>
                <a:lnTo>
                  <a:pt x="735965" y="76200"/>
                </a:lnTo>
                <a:lnTo>
                  <a:pt x="729615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9336"/>
            <a:ext cx="4474210" cy="7645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dirty="0">
                <a:latin typeface="Calibri"/>
                <a:cs typeface="Calibri"/>
              </a:rPr>
              <a:t>Methods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10" dirty="0">
                <a:latin typeface="Calibri"/>
                <a:cs typeface="Calibri"/>
              </a:rPr>
              <a:t>detail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 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embedded inside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84" y="845819"/>
            <a:ext cx="2609215" cy="183832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Classy: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method(self):</a:t>
            </a:r>
            <a:endParaRPr sz="1800">
              <a:latin typeface="Calibri"/>
              <a:cs typeface="Calibri"/>
            </a:endParaRPr>
          </a:p>
          <a:p>
            <a:pPr marL="91440" marR="589280" indent="419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print("method")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Classy() obj.method()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65" y="3904233"/>
            <a:ext cx="3060700" cy="2960370"/>
            <a:chOff x="7365" y="3904233"/>
            <a:chExt cx="3060700" cy="2960370"/>
          </a:xfrm>
        </p:grpSpPr>
        <p:sp>
          <p:nvSpPr>
            <p:cNvPr id="5" name="object 5"/>
            <p:cNvSpPr/>
            <p:nvPr/>
          </p:nvSpPr>
          <p:spPr>
            <a:xfrm>
              <a:off x="13715" y="3910583"/>
              <a:ext cx="3048000" cy="2947670"/>
            </a:xfrm>
            <a:custGeom>
              <a:avLst/>
              <a:gdLst/>
              <a:ahLst/>
              <a:cxnLst/>
              <a:rect l="l" t="t" r="r" b="b"/>
              <a:pathLst>
                <a:path w="3048000" h="2947670">
                  <a:moveTo>
                    <a:pt x="3048000" y="0"/>
                  </a:moveTo>
                  <a:lnTo>
                    <a:pt x="0" y="0"/>
                  </a:lnTo>
                  <a:lnTo>
                    <a:pt x="0" y="2947416"/>
                  </a:lnTo>
                  <a:lnTo>
                    <a:pt x="3048000" y="294741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" y="3910583"/>
              <a:ext cx="3048000" cy="2947670"/>
            </a:xfrm>
            <a:custGeom>
              <a:avLst/>
              <a:gdLst/>
              <a:ahLst/>
              <a:cxnLst/>
              <a:rect l="l" t="t" r="r" b="b"/>
              <a:pathLst>
                <a:path w="3048000" h="2947670">
                  <a:moveTo>
                    <a:pt x="0" y="2947416"/>
                  </a:moveTo>
                  <a:lnTo>
                    <a:pt x="3048000" y="2947416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294741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66" y="4123182"/>
            <a:ext cx="30353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Classy:</a:t>
            </a:r>
            <a:endParaRPr sz="1800">
              <a:latin typeface="Calibri"/>
              <a:cs typeface="Calibri"/>
            </a:endParaRPr>
          </a:p>
          <a:p>
            <a:pPr marL="503555" marR="539750" indent="-2108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method(self,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par):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print("method:",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par)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84455" marR="16014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Classy() obj.method(1) obj.method(2) obj.method(3)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78738" y="2677414"/>
            <a:ext cx="756920" cy="1219835"/>
            <a:chOff x="1078738" y="2677414"/>
            <a:chExt cx="756920" cy="1219835"/>
          </a:xfrm>
        </p:grpSpPr>
        <p:sp>
          <p:nvSpPr>
            <p:cNvPr id="9" name="object 9"/>
            <p:cNvSpPr/>
            <p:nvPr/>
          </p:nvSpPr>
          <p:spPr>
            <a:xfrm>
              <a:off x="1085088" y="2683764"/>
              <a:ext cx="744220" cy="1207135"/>
            </a:xfrm>
            <a:custGeom>
              <a:avLst/>
              <a:gdLst/>
              <a:ahLst/>
              <a:cxnLst/>
              <a:rect l="l" t="t" r="r" b="b"/>
              <a:pathLst>
                <a:path w="744219" h="1207135">
                  <a:moveTo>
                    <a:pt x="557784" y="0"/>
                  </a:moveTo>
                  <a:lnTo>
                    <a:pt x="185928" y="0"/>
                  </a:lnTo>
                  <a:lnTo>
                    <a:pt x="185928" y="835151"/>
                  </a:lnTo>
                  <a:lnTo>
                    <a:pt x="0" y="835151"/>
                  </a:lnTo>
                  <a:lnTo>
                    <a:pt x="371856" y="1207008"/>
                  </a:lnTo>
                  <a:lnTo>
                    <a:pt x="743712" y="835151"/>
                  </a:lnTo>
                  <a:lnTo>
                    <a:pt x="557784" y="835151"/>
                  </a:lnTo>
                  <a:lnTo>
                    <a:pt x="5577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5088" y="2683764"/>
              <a:ext cx="744220" cy="1207135"/>
            </a:xfrm>
            <a:custGeom>
              <a:avLst/>
              <a:gdLst/>
              <a:ahLst/>
              <a:cxnLst/>
              <a:rect l="l" t="t" r="r" b="b"/>
              <a:pathLst>
                <a:path w="744219" h="1207135">
                  <a:moveTo>
                    <a:pt x="0" y="835151"/>
                  </a:moveTo>
                  <a:lnTo>
                    <a:pt x="185928" y="835151"/>
                  </a:lnTo>
                  <a:lnTo>
                    <a:pt x="185928" y="0"/>
                  </a:lnTo>
                  <a:lnTo>
                    <a:pt x="557784" y="0"/>
                  </a:lnTo>
                  <a:lnTo>
                    <a:pt x="557784" y="835151"/>
                  </a:lnTo>
                  <a:lnTo>
                    <a:pt x="743712" y="835151"/>
                  </a:lnTo>
                  <a:lnTo>
                    <a:pt x="371856" y="1207008"/>
                  </a:lnTo>
                  <a:lnTo>
                    <a:pt x="0" y="8351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13277" y="1010158"/>
          <a:ext cx="2546984" cy="491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21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Classy: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other(self):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print("other")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11175" marR="527685" indent="-21082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method(self): print("method") self.other()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2075" marR="12230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Classy() obj.method()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5330" marR="72898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 other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812282" y="839469"/>
            <a:ext cx="5211445" cy="2169160"/>
            <a:chOff x="5812282" y="839469"/>
            <a:chExt cx="5211445" cy="2169160"/>
          </a:xfrm>
        </p:grpSpPr>
        <p:sp>
          <p:nvSpPr>
            <p:cNvPr id="13" name="object 13"/>
            <p:cNvSpPr/>
            <p:nvPr/>
          </p:nvSpPr>
          <p:spPr>
            <a:xfrm>
              <a:off x="5818632" y="845819"/>
              <a:ext cx="5198745" cy="2156460"/>
            </a:xfrm>
            <a:custGeom>
              <a:avLst/>
              <a:gdLst/>
              <a:ahLst/>
              <a:cxnLst/>
              <a:rect l="l" t="t" r="r" b="b"/>
              <a:pathLst>
                <a:path w="5198745" h="2156460">
                  <a:moveTo>
                    <a:pt x="5198364" y="0"/>
                  </a:moveTo>
                  <a:lnTo>
                    <a:pt x="0" y="0"/>
                  </a:lnTo>
                  <a:lnTo>
                    <a:pt x="0" y="2156460"/>
                  </a:lnTo>
                  <a:lnTo>
                    <a:pt x="5198364" y="2156460"/>
                  </a:lnTo>
                  <a:lnTo>
                    <a:pt x="51983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18632" y="845819"/>
              <a:ext cx="5198745" cy="2156460"/>
            </a:xfrm>
            <a:custGeom>
              <a:avLst/>
              <a:gdLst/>
              <a:ahLst/>
              <a:cxnLst/>
              <a:rect l="l" t="t" r="r" b="b"/>
              <a:pathLst>
                <a:path w="5198745" h="2156460">
                  <a:moveTo>
                    <a:pt x="0" y="2156460"/>
                  </a:moveTo>
                  <a:lnTo>
                    <a:pt x="5198364" y="2156460"/>
                  </a:lnTo>
                  <a:lnTo>
                    <a:pt x="5198364" y="0"/>
                  </a:lnTo>
                  <a:lnTo>
                    <a:pt x="0" y="0"/>
                  </a:lnTo>
                  <a:lnTo>
                    <a:pt x="0" y="21564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97626" y="935863"/>
            <a:ext cx="49739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62935" algn="l"/>
                <a:tab pos="36912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 you name a method like this: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won't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Classy:</a:t>
            </a:r>
            <a:endParaRPr sz="1800">
              <a:latin typeface="Calibri"/>
              <a:cs typeface="Calibri"/>
            </a:endParaRPr>
          </a:p>
          <a:p>
            <a:pPr marL="431800" marR="2500630" indent="-210820">
              <a:lnSpc>
                <a:spcPct val="100000"/>
              </a:lnSpc>
              <a:tabLst>
                <a:tab pos="806450" algn="l"/>
                <a:tab pos="13506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(self,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value):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self.var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12700" marR="27432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obj_1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Classy("object") print(obj_1.var)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17794" y="2858770"/>
            <a:ext cx="2846070" cy="3530600"/>
            <a:chOff x="5717794" y="2858770"/>
            <a:chExt cx="2846070" cy="3530600"/>
          </a:xfrm>
        </p:grpSpPr>
        <p:sp>
          <p:nvSpPr>
            <p:cNvPr id="17" name="object 17"/>
            <p:cNvSpPr/>
            <p:nvPr/>
          </p:nvSpPr>
          <p:spPr>
            <a:xfrm>
              <a:off x="5724144" y="2865120"/>
              <a:ext cx="2833370" cy="3517900"/>
            </a:xfrm>
            <a:custGeom>
              <a:avLst/>
              <a:gdLst/>
              <a:ahLst/>
              <a:cxnLst/>
              <a:rect l="l" t="t" r="r" b="b"/>
              <a:pathLst>
                <a:path w="2833370" h="3517900">
                  <a:moveTo>
                    <a:pt x="1416557" y="0"/>
                  </a:moveTo>
                  <a:lnTo>
                    <a:pt x="1154937" y="708278"/>
                  </a:lnTo>
                  <a:lnTo>
                    <a:pt x="1243456" y="708278"/>
                  </a:lnTo>
                  <a:lnTo>
                    <a:pt x="1243456" y="1231899"/>
                  </a:lnTo>
                  <a:lnTo>
                    <a:pt x="0" y="1231899"/>
                  </a:lnTo>
                  <a:lnTo>
                    <a:pt x="0" y="3517391"/>
                  </a:lnTo>
                  <a:lnTo>
                    <a:pt x="2833115" y="3517391"/>
                  </a:lnTo>
                  <a:lnTo>
                    <a:pt x="2833115" y="1231899"/>
                  </a:lnTo>
                  <a:lnTo>
                    <a:pt x="1589658" y="1231899"/>
                  </a:lnTo>
                  <a:lnTo>
                    <a:pt x="1589658" y="708278"/>
                  </a:lnTo>
                  <a:lnTo>
                    <a:pt x="1678177" y="708278"/>
                  </a:lnTo>
                  <a:lnTo>
                    <a:pt x="14165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4144" y="2865120"/>
              <a:ext cx="2833370" cy="3517900"/>
            </a:xfrm>
            <a:custGeom>
              <a:avLst/>
              <a:gdLst/>
              <a:ahLst/>
              <a:cxnLst/>
              <a:rect l="l" t="t" r="r" b="b"/>
              <a:pathLst>
                <a:path w="2833370" h="3517900">
                  <a:moveTo>
                    <a:pt x="0" y="1231899"/>
                  </a:moveTo>
                  <a:lnTo>
                    <a:pt x="1243456" y="1231899"/>
                  </a:lnTo>
                  <a:lnTo>
                    <a:pt x="1243456" y="708278"/>
                  </a:lnTo>
                  <a:lnTo>
                    <a:pt x="1154937" y="708278"/>
                  </a:lnTo>
                  <a:lnTo>
                    <a:pt x="1416557" y="0"/>
                  </a:lnTo>
                  <a:lnTo>
                    <a:pt x="1678177" y="708278"/>
                  </a:lnTo>
                  <a:lnTo>
                    <a:pt x="1589658" y="708278"/>
                  </a:lnTo>
                  <a:lnTo>
                    <a:pt x="1589658" y="1231899"/>
                  </a:lnTo>
                  <a:lnTo>
                    <a:pt x="2833115" y="1231899"/>
                  </a:lnTo>
                  <a:lnTo>
                    <a:pt x="2833115" y="3517391"/>
                  </a:lnTo>
                  <a:lnTo>
                    <a:pt x="0" y="3517391"/>
                  </a:lnTo>
                  <a:lnTo>
                    <a:pt x="0" y="1231899"/>
                  </a:lnTo>
                  <a:close/>
                </a:path>
              </a:pathLst>
            </a:custGeom>
            <a:ln w="12700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03519" y="4389501"/>
            <a:ext cx="26130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constructor: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invoked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directly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inside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870188" y="3059937"/>
          <a:ext cx="3304539" cy="3788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860"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Classy: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11809" marR="1424940" indent="-21082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visible(self): print("visible")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11809" marR="1225550" indent="-210820">
                        <a:lnSpc>
                          <a:spcPct val="100000"/>
                        </a:lnSpc>
                        <a:tabLst>
                          <a:tab pos="88646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 </a:t>
                      </a:r>
                      <a:r>
                        <a:rPr sz="1800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EFEFE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hidden(self): print("hidden")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92710" marR="3175">
                        <a:lnSpc>
                          <a:spcPts val="17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Classy()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28575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710" marR="3175">
                        <a:lnSpc>
                          <a:spcPts val="1889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obj.visible()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28575">
                      <a:solidFill>
                        <a:srgbClr val="507D31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92710" marR="3175">
                        <a:lnSpc>
                          <a:spcPts val="1889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try: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visible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28575">
                      <a:solidFill>
                        <a:srgbClr val="507D31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01625" marR="3175">
                        <a:lnSpc>
                          <a:spcPts val="1725"/>
                        </a:lnSpc>
                        <a:tabLst>
                          <a:tab pos="883285" algn="l"/>
                        </a:tabLst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obj.</a:t>
                      </a:r>
                      <a:r>
                        <a:rPr sz="1800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EFEFE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hidden()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205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failed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28575">
                      <a:solidFill>
                        <a:srgbClr val="507D31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710" marR="3175">
                        <a:lnSpc>
                          <a:spcPts val="172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except: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hidden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28575">
                      <a:solidFill>
                        <a:srgbClr val="507D31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301625" marR="3175">
                        <a:lnSpc>
                          <a:spcPts val="172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print("failed")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28575">
                      <a:solidFill>
                        <a:srgbClr val="507D31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92710">
                        <a:lnSpc>
                          <a:spcPts val="1889"/>
                        </a:lnSpc>
                        <a:tabLst>
                          <a:tab pos="135128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obj._Classy</a:t>
                      </a:r>
                      <a:r>
                        <a:rPr sz="1800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EFEFE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hidden()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28575">
                      <a:solidFill>
                        <a:srgbClr val="507D31"/>
                      </a:solidFill>
                      <a:prstDash val="solid"/>
                    </a:lnR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12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661529" y="124459"/>
            <a:ext cx="84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833755" algn="l"/>
              </a:tabLst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-20" dirty="0"/>
              <a:t>init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4896"/>
            <a:ext cx="41001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pre-</a:t>
            </a:r>
            <a:r>
              <a:rPr sz="1800" dirty="0">
                <a:latin typeface="Calibri"/>
                <a:cs typeface="Calibri"/>
              </a:rPr>
              <a:t>equipped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useful</a:t>
            </a:r>
            <a:r>
              <a:rPr sz="1800" spc="-10" dirty="0">
                <a:latin typeface="Calibri"/>
                <a:cs typeface="Calibri"/>
              </a:rPr>
              <a:t> attributes </a:t>
            </a:r>
            <a:r>
              <a:rPr sz="1800" dirty="0">
                <a:latin typeface="Calibri"/>
                <a:cs typeface="Calibri"/>
              </a:rPr>
              <a:t>which 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its </a:t>
            </a:r>
            <a:r>
              <a:rPr sz="1800" spc="-10" dirty="0">
                <a:latin typeface="Calibri"/>
                <a:cs typeface="Calibri"/>
              </a:rPr>
              <a:t>capabilities.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6022" y="78740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873125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20" dirty="0">
                <a:latin typeface="Calibri"/>
                <a:cs typeface="Calibri"/>
              </a:rPr>
              <a:t>dict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703832"/>
            <a:ext cx="3505200" cy="47961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Classy:</a:t>
            </a:r>
            <a:endParaRPr sz="1800" dirty="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varia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 marL="510540" marR="1555115" indent="-210820">
              <a:lnSpc>
                <a:spcPct val="100000"/>
              </a:lnSpc>
              <a:tabLst>
                <a:tab pos="885190" algn="l"/>
                <a:tab pos="14141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(self):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self.var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510540" marR="1579880" indent="-2108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method(self):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510540" marR="1437640" indent="-210820">
              <a:lnSpc>
                <a:spcPct val="100000"/>
              </a:lnSpc>
              <a:tabLst>
                <a:tab pos="8845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hidden(self):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Classy()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91440" marR="1414145">
              <a:lnSpc>
                <a:spcPct val="100000"/>
              </a:lnSpc>
              <a:tabLst>
                <a:tab pos="1188720" algn="l"/>
                <a:tab pos="1440180" algn="l"/>
                <a:tab pos="1761489" algn="l"/>
                <a:tab pos="20129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print(obj.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print(Classy.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4638" y="17780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105473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20" dirty="0">
                <a:latin typeface="Calibri"/>
                <a:cs typeface="Calibri"/>
              </a:rPr>
              <a:t>name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8080" y="535685"/>
            <a:ext cx="242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property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contains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4300" y="1703832"/>
            <a:ext cx="3505200" cy="255460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00355" marR="2293620" indent="-208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Classy: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8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1439545" algn="l"/>
                <a:tab pos="219583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print(Classy.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Classy()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485" y="3386201"/>
            <a:ext cx="2528570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  <a:tabLst>
                <a:tab pos="1691639" algn="l"/>
                <a:tab pos="2455545" algn="l"/>
              </a:tabLst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print(type(obj).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4514" y="78740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124396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module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4733" y="564896"/>
            <a:ext cx="368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contains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6343" y="1514855"/>
            <a:ext cx="3505200" cy="182308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300990" marR="2292985" indent="-208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Classy: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800">
              <a:latin typeface="Calibri"/>
              <a:cs typeface="Calibri"/>
            </a:endParaRPr>
          </a:p>
          <a:p>
            <a:pPr marL="92075" marR="1047115">
              <a:lnSpc>
                <a:spcPct val="100000"/>
              </a:lnSpc>
              <a:tabLst>
                <a:tab pos="1439545" algn="l"/>
                <a:tab pos="237998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print(Classy.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Classy()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tabLst>
                <a:tab pos="1189355" algn="l"/>
                <a:tab pos="21285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print(obj.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02269" y="3340353"/>
            <a:ext cx="3743960" cy="2271395"/>
            <a:chOff x="8002269" y="3340353"/>
            <a:chExt cx="3743960" cy="2271395"/>
          </a:xfrm>
        </p:grpSpPr>
        <p:sp>
          <p:nvSpPr>
            <p:cNvPr id="13" name="object 13"/>
            <p:cNvSpPr/>
            <p:nvPr/>
          </p:nvSpPr>
          <p:spPr>
            <a:xfrm>
              <a:off x="8008619" y="3346703"/>
              <a:ext cx="3731260" cy="2258695"/>
            </a:xfrm>
            <a:custGeom>
              <a:avLst/>
              <a:gdLst/>
              <a:ahLst/>
              <a:cxnLst/>
              <a:rect l="l" t="t" r="r" b="b"/>
              <a:pathLst>
                <a:path w="3731259" h="2258695">
                  <a:moveTo>
                    <a:pt x="1865376" y="0"/>
                  </a:moveTo>
                  <a:lnTo>
                    <a:pt x="1550034" y="564642"/>
                  </a:lnTo>
                  <a:lnTo>
                    <a:pt x="1730375" y="564642"/>
                  </a:lnTo>
                  <a:lnTo>
                    <a:pt x="1730375" y="790956"/>
                  </a:lnTo>
                  <a:lnTo>
                    <a:pt x="0" y="790956"/>
                  </a:lnTo>
                  <a:lnTo>
                    <a:pt x="0" y="2258568"/>
                  </a:lnTo>
                  <a:lnTo>
                    <a:pt x="3730752" y="2258568"/>
                  </a:lnTo>
                  <a:lnTo>
                    <a:pt x="3730752" y="790956"/>
                  </a:lnTo>
                  <a:lnTo>
                    <a:pt x="2000377" y="790956"/>
                  </a:lnTo>
                  <a:lnTo>
                    <a:pt x="2000377" y="564642"/>
                  </a:lnTo>
                  <a:lnTo>
                    <a:pt x="2180716" y="564642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8619" y="3346703"/>
              <a:ext cx="3731260" cy="2258695"/>
            </a:xfrm>
            <a:custGeom>
              <a:avLst/>
              <a:gdLst/>
              <a:ahLst/>
              <a:cxnLst/>
              <a:rect l="l" t="t" r="r" b="b"/>
              <a:pathLst>
                <a:path w="3731259" h="2258695">
                  <a:moveTo>
                    <a:pt x="0" y="790956"/>
                  </a:moveTo>
                  <a:lnTo>
                    <a:pt x="1730375" y="790956"/>
                  </a:lnTo>
                  <a:lnTo>
                    <a:pt x="1730375" y="564642"/>
                  </a:lnTo>
                  <a:lnTo>
                    <a:pt x="1550034" y="564642"/>
                  </a:lnTo>
                  <a:lnTo>
                    <a:pt x="1865376" y="0"/>
                  </a:lnTo>
                  <a:lnTo>
                    <a:pt x="2180716" y="564642"/>
                  </a:lnTo>
                  <a:lnTo>
                    <a:pt x="2000377" y="564642"/>
                  </a:lnTo>
                  <a:lnTo>
                    <a:pt x="2000377" y="790956"/>
                  </a:lnTo>
                  <a:lnTo>
                    <a:pt x="3730752" y="790956"/>
                  </a:lnTo>
                  <a:lnTo>
                    <a:pt x="3730752" y="2258568"/>
                  </a:lnTo>
                  <a:lnTo>
                    <a:pt x="0" y="2258568"/>
                  </a:lnTo>
                  <a:lnTo>
                    <a:pt x="0" y="790956"/>
                  </a:lnTo>
                  <a:close/>
                </a:path>
              </a:pathLst>
            </a:custGeom>
            <a:ln w="12700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10168" y="4570221"/>
            <a:ext cx="3329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995044" algn="l"/>
              </a:tabLst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actually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module,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currently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run.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73833" y="5488952"/>
            <a:ext cx="4824730" cy="1359535"/>
            <a:chOff x="7373833" y="5488952"/>
            <a:chExt cx="4824730" cy="1359535"/>
          </a:xfrm>
        </p:grpSpPr>
        <p:sp>
          <p:nvSpPr>
            <p:cNvPr id="17" name="object 17"/>
            <p:cNvSpPr/>
            <p:nvPr/>
          </p:nvSpPr>
          <p:spPr>
            <a:xfrm>
              <a:off x="7380183" y="5495302"/>
              <a:ext cx="4812030" cy="1346835"/>
            </a:xfrm>
            <a:custGeom>
              <a:avLst/>
              <a:gdLst/>
              <a:ahLst/>
              <a:cxnLst/>
              <a:rect l="l" t="t" r="r" b="b"/>
              <a:pathLst>
                <a:path w="4812030" h="1346834">
                  <a:moveTo>
                    <a:pt x="3152529" y="1218756"/>
                  </a:moveTo>
                  <a:lnTo>
                    <a:pt x="1876846" y="1218756"/>
                  </a:lnTo>
                  <a:lnTo>
                    <a:pt x="1911492" y="1236621"/>
                  </a:lnTo>
                  <a:lnTo>
                    <a:pt x="1949558" y="1253373"/>
                  </a:lnTo>
                  <a:lnTo>
                    <a:pt x="1990680" y="1268896"/>
                  </a:lnTo>
                  <a:lnTo>
                    <a:pt x="2034809" y="1283192"/>
                  </a:lnTo>
                  <a:lnTo>
                    <a:pt x="2081685" y="1296183"/>
                  </a:lnTo>
                  <a:lnTo>
                    <a:pt x="2131100" y="1307813"/>
                  </a:lnTo>
                  <a:lnTo>
                    <a:pt x="2182849" y="1318024"/>
                  </a:lnTo>
                  <a:lnTo>
                    <a:pt x="2236723" y="1326760"/>
                  </a:lnTo>
                  <a:lnTo>
                    <a:pt x="2292517" y="1333964"/>
                  </a:lnTo>
                  <a:lnTo>
                    <a:pt x="2353492" y="1339875"/>
                  </a:lnTo>
                  <a:lnTo>
                    <a:pt x="2414562" y="1343861"/>
                  </a:lnTo>
                  <a:lnTo>
                    <a:pt x="2475481" y="1345969"/>
                  </a:lnTo>
                  <a:lnTo>
                    <a:pt x="2536002" y="1346250"/>
                  </a:lnTo>
                  <a:lnTo>
                    <a:pt x="2595880" y="1344753"/>
                  </a:lnTo>
                  <a:lnTo>
                    <a:pt x="2654869" y="1341526"/>
                  </a:lnTo>
                  <a:lnTo>
                    <a:pt x="2712721" y="1336620"/>
                  </a:lnTo>
                  <a:lnTo>
                    <a:pt x="2769192" y="1330083"/>
                  </a:lnTo>
                  <a:lnTo>
                    <a:pt x="2824034" y="1321965"/>
                  </a:lnTo>
                  <a:lnTo>
                    <a:pt x="2877003" y="1312316"/>
                  </a:lnTo>
                  <a:lnTo>
                    <a:pt x="2927851" y="1301184"/>
                  </a:lnTo>
                  <a:lnTo>
                    <a:pt x="2976333" y="1288618"/>
                  </a:lnTo>
                  <a:lnTo>
                    <a:pt x="3022202" y="1274669"/>
                  </a:lnTo>
                  <a:lnTo>
                    <a:pt x="3065213" y="1259385"/>
                  </a:lnTo>
                  <a:lnTo>
                    <a:pt x="3105119" y="1242816"/>
                  </a:lnTo>
                  <a:lnTo>
                    <a:pt x="3141674" y="1225011"/>
                  </a:lnTo>
                  <a:lnTo>
                    <a:pt x="3152529" y="1218756"/>
                  </a:lnTo>
                  <a:close/>
                </a:path>
                <a:path w="4812030" h="1346834">
                  <a:moveTo>
                    <a:pt x="4080229" y="1100570"/>
                  </a:moveTo>
                  <a:lnTo>
                    <a:pt x="663361" y="1100570"/>
                  </a:lnTo>
                  <a:lnTo>
                    <a:pt x="666409" y="1102551"/>
                  </a:lnTo>
                  <a:lnTo>
                    <a:pt x="669584" y="1104519"/>
                  </a:lnTo>
                  <a:lnTo>
                    <a:pt x="672632" y="1106488"/>
                  </a:lnTo>
                  <a:lnTo>
                    <a:pt x="737901" y="1141757"/>
                  </a:lnTo>
                  <a:lnTo>
                    <a:pt x="774307" y="1157840"/>
                  </a:lnTo>
                  <a:lnTo>
                    <a:pt x="813016" y="1172869"/>
                  </a:lnTo>
                  <a:lnTo>
                    <a:pt x="853868" y="1186828"/>
                  </a:lnTo>
                  <a:lnTo>
                    <a:pt x="896706" y="1199705"/>
                  </a:lnTo>
                  <a:lnTo>
                    <a:pt x="941371" y="1211482"/>
                  </a:lnTo>
                  <a:lnTo>
                    <a:pt x="987703" y="1222146"/>
                  </a:lnTo>
                  <a:lnTo>
                    <a:pt x="1035545" y="1231682"/>
                  </a:lnTo>
                  <a:lnTo>
                    <a:pt x="1084738" y="1240075"/>
                  </a:lnTo>
                  <a:lnTo>
                    <a:pt x="1135123" y="1247311"/>
                  </a:lnTo>
                  <a:lnTo>
                    <a:pt x="1186541" y="1253373"/>
                  </a:lnTo>
                  <a:lnTo>
                    <a:pt x="1238834" y="1258249"/>
                  </a:lnTo>
                  <a:lnTo>
                    <a:pt x="1291844" y="1261922"/>
                  </a:lnTo>
                  <a:lnTo>
                    <a:pt x="1345411" y="1264379"/>
                  </a:lnTo>
                  <a:lnTo>
                    <a:pt x="1399377" y="1265603"/>
                  </a:lnTo>
                  <a:lnTo>
                    <a:pt x="1453583" y="1265581"/>
                  </a:lnTo>
                  <a:lnTo>
                    <a:pt x="1507871" y="1264298"/>
                  </a:lnTo>
                  <a:lnTo>
                    <a:pt x="1562082" y="1261739"/>
                  </a:lnTo>
                  <a:lnTo>
                    <a:pt x="1616057" y="1257889"/>
                  </a:lnTo>
                  <a:lnTo>
                    <a:pt x="1669638" y="1252733"/>
                  </a:lnTo>
                  <a:lnTo>
                    <a:pt x="1722666" y="1246256"/>
                  </a:lnTo>
                  <a:lnTo>
                    <a:pt x="1774982" y="1238444"/>
                  </a:lnTo>
                  <a:lnTo>
                    <a:pt x="1826429" y="1229283"/>
                  </a:lnTo>
                  <a:lnTo>
                    <a:pt x="1876846" y="1218756"/>
                  </a:lnTo>
                  <a:lnTo>
                    <a:pt x="3152529" y="1218756"/>
                  </a:lnTo>
                  <a:lnTo>
                    <a:pt x="3174632" y="1206019"/>
                  </a:lnTo>
                  <a:lnTo>
                    <a:pt x="3203746" y="1185890"/>
                  </a:lnTo>
                  <a:lnTo>
                    <a:pt x="3228772" y="1164672"/>
                  </a:lnTo>
                  <a:lnTo>
                    <a:pt x="3249462" y="1142416"/>
                  </a:lnTo>
                  <a:lnTo>
                    <a:pt x="3944763" y="1142416"/>
                  </a:lnTo>
                  <a:lnTo>
                    <a:pt x="3960872" y="1138834"/>
                  </a:lnTo>
                  <a:lnTo>
                    <a:pt x="4011796" y="1124879"/>
                  </a:lnTo>
                  <a:lnTo>
                    <a:pt x="4058833" y="1109202"/>
                  </a:lnTo>
                  <a:lnTo>
                    <a:pt x="4080229" y="1100570"/>
                  </a:lnTo>
                  <a:close/>
                </a:path>
                <a:path w="4812030" h="1346834">
                  <a:moveTo>
                    <a:pt x="3944763" y="1142416"/>
                  </a:moveTo>
                  <a:lnTo>
                    <a:pt x="3249462" y="1142416"/>
                  </a:lnTo>
                  <a:lnTo>
                    <a:pt x="3294482" y="1151994"/>
                  </a:lnTo>
                  <a:lnTo>
                    <a:pt x="3341213" y="1160190"/>
                  </a:lnTo>
                  <a:lnTo>
                    <a:pt x="3389421" y="1166981"/>
                  </a:lnTo>
                  <a:lnTo>
                    <a:pt x="3438873" y="1172341"/>
                  </a:lnTo>
                  <a:lnTo>
                    <a:pt x="3489337" y="1176246"/>
                  </a:lnTo>
                  <a:lnTo>
                    <a:pt x="3540577" y="1178670"/>
                  </a:lnTo>
                  <a:lnTo>
                    <a:pt x="3592362" y="1179589"/>
                  </a:lnTo>
                  <a:lnTo>
                    <a:pt x="3659610" y="1178524"/>
                  </a:lnTo>
                  <a:lnTo>
                    <a:pt x="3724970" y="1175005"/>
                  </a:lnTo>
                  <a:lnTo>
                    <a:pt x="3788110" y="1169154"/>
                  </a:lnTo>
                  <a:lnTo>
                    <a:pt x="3848696" y="1161094"/>
                  </a:lnTo>
                  <a:lnTo>
                    <a:pt x="3906394" y="1150947"/>
                  </a:lnTo>
                  <a:lnTo>
                    <a:pt x="3944763" y="1142416"/>
                  </a:lnTo>
                  <a:close/>
                </a:path>
                <a:path w="4812030" h="1346834">
                  <a:moveTo>
                    <a:pt x="1206287" y="118443"/>
                  </a:moveTo>
                  <a:lnTo>
                    <a:pt x="1155165" y="119110"/>
                  </a:lnTo>
                  <a:lnTo>
                    <a:pt x="1104051" y="121057"/>
                  </a:lnTo>
                  <a:lnTo>
                    <a:pt x="1035237" y="125728"/>
                  </a:lnTo>
                  <a:lnTo>
                    <a:pt x="968987" y="132563"/>
                  </a:lnTo>
                  <a:lnTo>
                    <a:pt x="905534" y="141447"/>
                  </a:lnTo>
                  <a:lnTo>
                    <a:pt x="845109" y="152267"/>
                  </a:lnTo>
                  <a:lnTo>
                    <a:pt x="787944" y="164909"/>
                  </a:lnTo>
                  <a:lnTo>
                    <a:pt x="734269" y="179259"/>
                  </a:lnTo>
                  <a:lnTo>
                    <a:pt x="684318" y="195203"/>
                  </a:lnTo>
                  <a:lnTo>
                    <a:pt x="638322" y="212629"/>
                  </a:lnTo>
                  <a:lnTo>
                    <a:pt x="596511" y="231421"/>
                  </a:lnTo>
                  <a:lnTo>
                    <a:pt x="559119" y="251467"/>
                  </a:lnTo>
                  <a:lnTo>
                    <a:pt x="526376" y="272652"/>
                  </a:lnTo>
                  <a:lnTo>
                    <a:pt x="475767" y="317985"/>
                  </a:lnTo>
                  <a:lnTo>
                    <a:pt x="446535" y="366510"/>
                  </a:lnTo>
                  <a:lnTo>
                    <a:pt x="440515" y="391686"/>
                  </a:lnTo>
                  <a:lnTo>
                    <a:pt x="440535" y="417318"/>
                  </a:lnTo>
                  <a:lnTo>
                    <a:pt x="446826" y="443294"/>
                  </a:lnTo>
                  <a:lnTo>
                    <a:pt x="442762" y="447485"/>
                  </a:lnTo>
                  <a:lnTo>
                    <a:pt x="384928" y="451030"/>
                  </a:lnTo>
                  <a:lnTo>
                    <a:pt x="329202" y="457041"/>
                  </a:lnTo>
                  <a:lnTo>
                    <a:pt x="276087" y="465397"/>
                  </a:lnTo>
                  <a:lnTo>
                    <a:pt x="226084" y="475977"/>
                  </a:lnTo>
                  <a:lnTo>
                    <a:pt x="179695" y="488660"/>
                  </a:lnTo>
                  <a:lnTo>
                    <a:pt x="137420" y="503324"/>
                  </a:lnTo>
                  <a:lnTo>
                    <a:pt x="99763" y="519848"/>
                  </a:lnTo>
                  <a:lnTo>
                    <a:pt x="34972" y="562743"/>
                  </a:lnTo>
                  <a:lnTo>
                    <a:pt x="1632" y="614182"/>
                  </a:lnTo>
                  <a:lnTo>
                    <a:pt x="0" y="640207"/>
                  </a:lnTo>
                  <a:lnTo>
                    <a:pt x="8029" y="665912"/>
                  </a:lnTo>
                  <a:lnTo>
                    <a:pt x="51986" y="714799"/>
                  </a:lnTo>
                  <a:lnTo>
                    <a:pt x="87370" y="737196"/>
                  </a:lnTo>
                  <a:lnTo>
                    <a:pt x="131328" y="757707"/>
                  </a:lnTo>
                  <a:lnTo>
                    <a:pt x="183589" y="775940"/>
                  </a:lnTo>
                  <a:lnTo>
                    <a:pt x="243880" y="791502"/>
                  </a:lnTo>
                  <a:lnTo>
                    <a:pt x="190399" y="816881"/>
                  </a:lnTo>
                  <a:lnTo>
                    <a:pt x="150000" y="845007"/>
                  </a:lnTo>
                  <a:lnTo>
                    <a:pt x="123298" y="875192"/>
                  </a:lnTo>
                  <a:lnTo>
                    <a:pt x="110910" y="906744"/>
                  </a:lnTo>
                  <a:lnTo>
                    <a:pt x="113451" y="938975"/>
                  </a:lnTo>
                  <a:lnTo>
                    <a:pt x="146380" y="986880"/>
                  </a:lnTo>
                  <a:lnTo>
                    <a:pt x="209792" y="1028449"/>
                  </a:lnTo>
                  <a:lnTo>
                    <a:pt x="251291" y="1046377"/>
                  </a:lnTo>
                  <a:lnTo>
                    <a:pt x="298442" y="1062144"/>
                  </a:lnTo>
                  <a:lnTo>
                    <a:pt x="350592" y="1075557"/>
                  </a:lnTo>
                  <a:lnTo>
                    <a:pt x="407084" y="1086423"/>
                  </a:lnTo>
                  <a:lnTo>
                    <a:pt x="467263" y="1094550"/>
                  </a:lnTo>
                  <a:lnTo>
                    <a:pt x="530473" y="1099745"/>
                  </a:lnTo>
                  <a:lnTo>
                    <a:pt x="596057" y="1101816"/>
                  </a:lnTo>
                  <a:lnTo>
                    <a:pt x="663361" y="1100570"/>
                  </a:lnTo>
                  <a:lnTo>
                    <a:pt x="4080229" y="1100570"/>
                  </a:lnTo>
                  <a:lnTo>
                    <a:pt x="4139911" y="1073176"/>
                  </a:lnTo>
                  <a:lnTo>
                    <a:pt x="4173285" y="1053069"/>
                  </a:lnTo>
                  <a:lnTo>
                    <a:pt x="4224037" y="1009283"/>
                  </a:lnTo>
                  <a:lnTo>
                    <a:pt x="4251239" y="961544"/>
                  </a:lnTo>
                  <a:lnTo>
                    <a:pt x="4255175" y="936498"/>
                  </a:lnTo>
                  <a:lnTo>
                    <a:pt x="4310875" y="932746"/>
                  </a:lnTo>
                  <a:lnTo>
                    <a:pt x="4365498" y="927497"/>
                  </a:lnTo>
                  <a:lnTo>
                    <a:pt x="4418837" y="920785"/>
                  </a:lnTo>
                  <a:lnTo>
                    <a:pt x="4470686" y="912643"/>
                  </a:lnTo>
                  <a:lnTo>
                    <a:pt x="4520836" y="903102"/>
                  </a:lnTo>
                  <a:lnTo>
                    <a:pt x="4569084" y="892196"/>
                  </a:lnTo>
                  <a:lnTo>
                    <a:pt x="4615220" y="879958"/>
                  </a:lnTo>
                  <a:lnTo>
                    <a:pt x="4675244" y="860897"/>
                  </a:lnTo>
                  <a:lnTo>
                    <a:pt x="4728776" y="840076"/>
                  </a:lnTo>
                  <a:lnTo>
                    <a:pt x="4775746" y="817699"/>
                  </a:lnTo>
                  <a:lnTo>
                    <a:pt x="4811816" y="796478"/>
                  </a:lnTo>
                  <a:lnTo>
                    <a:pt x="4811816" y="508326"/>
                  </a:lnTo>
                  <a:lnTo>
                    <a:pt x="4801636" y="501434"/>
                  </a:lnTo>
                  <a:lnTo>
                    <a:pt x="4756825" y="477241"/>
                  </a:lnTo>
                  <a:lnTo>
                    <a:pt x="4764850" y="469941"/>
                  </a:lnTo>
                  <a:lnTo>
                    <a:pt x="4799286" y="421591"/>
                  </a:lnTo>
                  <a:lnTo>
                    <a:pt x="4805724" y="395791"/>
                  </a:lnTo>
                  <a:lnTo>
                    <a:pt x="4804272" y="370291"/>
                  </a:lnTo>
                  <a:lnTo>
                    <a:pt x="4778979" y="321030"/>
                  </a:lnTo>
                  <a:lnTo>
                    <a:pt x="4725964" y="275479"/>
                  </a:lnTo>
                  <a:lnTo>
                    <a:pt x="4689861" y="254616"/>
                  </a:lnTo>
                  <a:lnTo>
                    <a:pt x="4647788" y="235307"/>
                  </a:lnTo>
                  <a:lnTo>
                    <a:pt x="4600064" y="217760"/>
                  </a:lnTo>
                  <a:lnTo>
                    <a:pt x="4547010" y="202183"/>
                  </a:lnTo>
                  <a:lnTo>
                    <a:pt x="4488944" y="188787"/>
                  </a:lnTo>
                  <a:lnTo>
                    <a:pt x="4426188" y="177779"/>
                  </a:lnTo>
                  <a:lnTo>
                    <a:pt x="4359061" y="169367"/>
                  </a:lnTo>
                  <a:lnTo>
                    <a:pt x="4351143" y="157709"/>
                  </a:lnTo>
                  <a:lnTo>
                    <a:pt x="1595541" y="157709"/>
                  </a:lnTo>
                  <a:lnTo>
                    <a:pt x="1550359" y="148580"/>
                  </a:lnTo>
                  <a:lnTo>
                    <a:pt x="1503851" y="140632"/>
                  </a:lnTo>
                  <a:lnTo>
                    <a:pt x="1456183" y="133878"/>
                  </a:lnTo>
                  <a:lnTo>
                    <a:pt x="1407522" y="128330"/>
                  </a:lnTo>
                  <a:lnTo>
                    <a:pt x="1358035" y="124000"/>
                  </a:lnTo>
                  <a:lnTo>
                    <a:pt x="1307889" y="120901"/>
                  </a:lnTo>
                  <a:lnTo>
                    <a:pt x="1257251" y="119044"/>
                  </a:lnTo>
                  <a:lnTo>
                    <a:pt x="1206287" y="118443"/>
                  </a:lnTo>
                  <a:close/>
                </a:path>
                <a:path w="4812030" h="1346834">
                  <a:moveTo>
                    <a:pt x="2142964" y="37536"/>
                  </a:moveTo>
                  <a:lnTo>
                    <a:pt x="2087745" y="38086"/>
                  </a:lnTo>
                  <a:lnTo>
                    <a:pt x="2033321" y="40481"/>
                  </a:lnTo>
                  <a:lnTo>
                    <a:pt x="1979713" y="44694"/>
                  </a:lnTo>
                  <a:lnTo>
                    <a:pt x="1927374" y="50681"/>
                  </a:lnTo>
                  <a:lnTo>
                    <a:pt x="1876646" y="58403"/>
                  </a:lnTo>
                  <a:lnTo>
                    <a:pt x="1827873" y="67821"/>
                  </a:lnTo>
                  <a:lnTo>
                    <a:pt x="1781399" y="78894"/>
                  </a:lnTo>
                  <a:lnTo>
                    <a:pt x="1737567" y="91583"/>
                  </a:lnTo>
                  <a:lnTo>
                    <a:pt x="1696722" y="105848"/>
                  </a:lnTo>
                  <a:lnTo>
                    <a:pt x="1659207" y="121651"/>
                  </a:lnTo>
                  <a:lnTo>
                    <a:pt x="1595541" y="157709"/>
                  </a:lnTo>
                  <a:lnTo>
                    <a:pt x="4351143" y="157709"/>
                  </a:lnTo>
                  <a:lnTo>
                    <a:pt x="4340330" y="141788"/>
                  </a:lnTo>
                  <a:lnTo>
                    <a:pt x="4311778" y="115612"/>
                  </a:lnTo>
                  <a:lnTo>
                    <a:pt x="4291590" y="102578"/>
                  </a:lnTo>
                  <a:lnTo>
                    <a:pt x="2556042" y="102578"/>
                  </a:lnTo>
                  <a:lnTo>
                    <a:pt x="2523730" y="91524"/>
                  </a:lnTo>
                  <a:lnTo>
                    <a:pt x="2453154" y="72206"/>
                  </a:lnTo>
                  <a:lnTo>
                    <a:pt x="2415199" y="63996"/>
                  </a:lnTo>
                  <a:lnTo>
                    <a:pt x="2362341" y="54680"/>
                  </a:lnTo>
                  <a:lnTo>
                    <a:pt x="2308345" y="47416"/>
                  </a:lnTo>
                  <a:lnTo>
                    <a:pt x="2253554" y="42164"/>
                  </a:lnTo>
                  <a:lnTo>
                    <a:pt x="2198312" y="38884"/>
                  </a:lnTo>
                  <a:lnTo>
                    <a:pt x="2142964" y="37536"/>
                  </a:lnTo>
                  <a:close/>
                </a:path>
                <a:path w="4812030" h="1346834">
                  <a:moveTo>
                    <a:pt x="3003737" y="0"/>
                  </a:moveTo>
                  <a:lnTo>
                    <a:pt x="2949002" y="991"/>
                  </a:lnTo>
                  <a:lnTo>
                    <a:pt x="2895151" y="4208"/>
                  </a:lnTo>
                  <a:lnTo>
                    <a:pt x="2842681" y="9589"/>
                  </a:lnTo>
                  <a:lnTo>
                    <a:pt x="2792093" y="17070"/>
                  </a:lnTo>
                  <a:lnTo>
                    <a:pt x="2743886" y="26590"/>
                  </a:lnTo>
                  <a:lnTo>
                    <a:pt x="2698560" y="38086"/>
                  </a:lnTo>
                  <a:lnTo>
                    <a:pt x="2656613" y="51496"/>
                  </a:lnTo>
                  <a:lnTo>
                    <a:pt x="2618545" y="66756"/>
                  </a:lnTo>
                  <a:lnTo>
                    <a:pt x="2556042" y="102578"/>
                  </a:lnTo>
                  <a:lnTo>
                    <a:pt x="4291590" y="102578"/>
                  </a:lnTo>
                  <a:lnTo>
                    <a:pt x="4273949" y="91189"/>
                  </a:lnTo>
                  <a:lnTo>
                    <a:pt x="4236024" y="73013"/>
                  </a:lnTo>
                  <a:lnTo>
                    <a:pt x="3394496" y="73013"/>
                  </a:lnTo>
                  <a:lnTo>
                    <a:pt x="3357610" y="56889"/>
                  </a:lnTo>
                  <a:lnTo>
                    <a:pt x="3316201" y="42517"/>
                  </a:lnTo>
                  <a:lnTo>
                    <a:pt x="3270695" y="30025"/>
                  </a:lnTo>
                  <a:lnTo>
                    <a:pt x="3221522" y="19546"/>
                  </a:lnTo>
                  <a:lnTo>
                    <a:pt x="3168248" y="11007"/>
                  </a:lnTo>
                  <a:lnTo>
                    <a:pt x="3113859" y="4945"/>
                  </a:lnTo>
                  <a:lnTo>
                    <a:pt x="3058856" y="1297"/>
                  </a:lnTo>
                  <a:lnTo>
                    <a:pt x="3003737" y="0"/>
                  </a:lnTo>
                  <a:close/>
                </a:path>
                <a:path w="4812030" h="1346834">
                  <a:moveTo>
                    <a:pt x="3823267" y="365"/>
                  </a:moveTo>
                  <a:lnTo>
                    <a:pt x="3770321" y="1051"/>
                  </a:lnTo>
                  <a:lnTo>
                    <a:pt x="3717789" y="3611"/>
                  </a:lnTo>
                  <a:lnTo>
                    <a:pt x="3666061" y="8033"/>
                  </a:lnTo>
                  <a:lnTo>
                    <a:pt x="3615530" y="14306"/>
                  </a:lnTo>
                  <a:lnTo>
                    <a:pt x="3566585" y="22417"/>
                  </a:lnTo>
                  <a:lnTo>
                    <a:pt x="3519618" y="32355"/>
                  </a:lnTo>
                  <a:lnTo>
                    <a:pt x="3475021" y="44108"/>
                  </a:lnTo>
                  <a:lnTo>
                    <a:pt x="3433183" y="57664"/>
                  </a:lnTo>
                  <a:lnTo>
                    <a:pt x="3394496" y="73013"/>
                  </a:lnTo>
                  <a:lnTo>
                    <a:pt x="4236024" y="73013"/>
                  </a:lnTo>
                  <a:lnTo>
                    <a:pt x="4172625" y="49010"/>
                  </a:lnTo>
                  <a:lnTo>
                    <a:pt x="4127732" y="36251"/>
                  </a:lnTo>
                  <a:lnTo>
                    <a:pt x="4080516" y="25449"/>
                  </a:lnTo>
                  <a:lnTo>
                    <a:pt x="4031367" y="16591"/>
                  </a:lnTo>
                  <a:lnTo>
                    <a:pt x="3980676" y="9665"/>
                  </a:lnTo>
                  <a:lnTo>
                    <a:pt x="3928836" y="4660"/>
                  </a:lnTo>
                  <a:lnTo>
                    <a:pt x="3876235" y="1564"/>
                  </a:lnTo>
                  <a:lnTo>
                    <a:pt x="3823267" y="36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0183" y="5495302"/>
              <a:ext cx="4812030" cy="1346835"/>
            </a:xfrm>
            <a:custGeom>
              <a:avLst/>
              <a:gdLst/>
              <a:ahLst/>
              <a:cxnLst/>
              <a:rect l="l" t="t" r="r" b="b"/>
              <a:pathLst>
                <a:path w="4812030" h="1346834">
                  <a:moveTo>
                    <a:pt x="446826" y="443294"/>
                  </a:moveTo>
                  <a:lnTo>
                    <a:pt x="440535" y="417318"/>
                  </a:lnTo>
                  <a:lnTo>
                    <a:pt x="440515" y="391686"/>
                  </a:lnTo>
                  <a:lnTo>
                    <a:pt x="446535" y="366510"/>
                  </a:lnTo>
                  <a:lnTo>
                    <a:pt x="475767" y="317985"/>
                  </a:lnTo>
                  <a:lnTo>
                    <a:pt x="526376" y="272652"/>
                  </a:lnTo>
                  <a:lnTo>
                    <a:pt x="559119" y="251467"/>
                  </a:lnTo>
                  <a:lnTo>
                    <a:pt x="596511" y="231421"/>
                  </a:lnTo>
                  <a:lnTo>
                    <a:pt x="638322" y="212629"/>
                  </a:lnTo>
                  <a:lnTo>
                    <a:pt x="684318" y="195203"/>
                  </a:lnTo>
                  <a:lnTo>
                    <a:pt x="734269" y="179259"/>
                  </a:lnTo>
                  <a:lnTo>
                    <a:pt x="787944" y="164909"/>
                  </a:lnTo>
                  <a:lnTo>
                    <a:pt x="845109" y="152267"/>
                  </a:lnTo>
                  <a:lnTo>
                    <a:pt x="905534" y="141447"/>
                  </a:lnTo>
                  <a:lnTo>
                    <a:pt x="968987" y="132563"/>
                  </a:lnTo>
                  <a:lnTo>
                    <a:pt x="1035237" y="125728"/>
                  </a:lnTo>
                  <a:lnTo>
                    <a:pt x="1104051" y="121057"/>
                  </a:lnTo>
                  <a:lnTo>
                    <a:pt x="1155165" y="119110"/>
                  </a:lnTo>
                  <a:lnTo>
                    <a:pt x="1206287" y="118443"/>
                  </a:lnTo>
                  <a:lnTo>
                    <a:pt x="1257251" y="119044"/>
                  </a:lnTo>
                  <a:lnTo>
                    <a:pt x="1307889" y="120901"/>
                  </a:lnTo>
                  <a:lnTo>
                    <a:pt x="1358035" y="124000"/>
                  </a:lnTo>
                  <a:lnTo>
                    <a:pt x="1407522" y="128330"/>
                  </a:lnTo>
                  <a:lnTo>
                    <a:pt x="1456183" y="133878"/>
                  </a:lnTo>
                  <a:lnTo>
                    <a:pt x="1503851" y="140632"/>
                  </a:lnTo>
                  <a:lnTo>
                    <a:pt x="1550359" y="148580"/>
                  </a:lnTo>
                  <a:lnTo>
                    <a:pt x="1595541" y="157709"/>
                  </a:lnTo>
                  <a:lnTo>
                    <a:pt x="1625365" y="138951"/>
                  </a:lnTo>
                  <a:lnTo>
                    <a:pt x="1696722" y="105848"/>
                  </a:lnTo>
                  <a:lnTo>
                    <a:pt x="1737567" y="91583"/>
                  </a:lnTo>
                  <a:lnTo>
                    <a:pt x="1781399" y="78894"/>
                  </a:lnTo>
                  <a:lnTo>
                    <a:pt x="1827873" y="67821"/>
                  </a:lnTo>
                  <a:lnTo>
                    <a:pt x="1876646" y="58403"/>
                  </a:lnTo>
                  <a:lnTo>
                    <a:pt x="1927374" y="50681"/>
                  </a:lnTo>
                  <a:lnTo>
                    <a:pt x="1979713" y="44694"/>
                  </a:lnTo>
                  <a:lnTo>
                    <a:pt x="2033321" y="40481"/>
                  </a:lnTo>
                  <a:lnTo>
                    <a:pt x="2087852" y="38082"/>
                  </a:lnTo>
                  <a:lnTo>
                    <a:pt x="2142964" y="37536"/>
                  </a:lnTo>
                  <a:lnTo>
                    <a:pt x="2198312" y="38884"/>
                  </a:lnTo>
                  <a:lnTo>
                    <a:pt x="2253554" y="42164"/>
                  </a:lnTo>
                  <a:lnTo>
                    <a:pt x="2308345" y="47416"/>
                  </a:lnTo>
                  <a:lnTo>
                    <a:pt x="2362341" y="54680"/>
                  </a:lnTo>
                  <a:lnTo>
                    <a:pt x="2415199" y="63996"/>
                  </a:lnTo>
                  <a:lnTo>
                    <a:pt x="2453154" y="72206"/>
                  </a:lnTo>
                  <a:lnTo>
                    <a:pt x="2523730" y="91524"/>
                  </a:lnTo>
                  <a:lnTo>
                    <a:pt x="2556042" y="102578"/>
                  </a:lnTo>
                  <a:lnTo>
                    <a:pt x="2584855" y="83804"/>
                  </a:lnTo>
                  <a:lnTo>
                    <a:pt x="2656613" y="51496"/>
                  </a:lnTo>
                  <a:lnTo>
                    <a:pt x="2698560" y="38086"/>
                  </a:lnTo>
                  <a:lnTo>
                    <a:pt x="2743886" y="26590"/>
                  </a:lnTo>
                  <a:lnTo>
                    <a:pt x="2792093" y="17070"/>
                  </a:lnTo>
                  <a:lnTo>
                    <a:pt x="2842681" y="9589"/>
                  </a:lnTo>
                  <a:lnTo>
                    <a:pt x="2895151" y="4208"/>
                  </a:lnTo>
                  <a:lnTo>
                    <a:pt x="2949002" y="991"/>
                  </a:lnTo>
                  <a:lnTo>
                    <a:pt x="3003737" y="0"/>
                  </a:lnTo>
                  <a:lnTo>
                    <a:pt x="3058856" y="1297"/>
                  </a:lnTo>
                  <a:lnTo>
                    <a:pt x="3113859" y="4945"/>
                  </a:lnTo>
                  <a:lnTo>
                    <a:pt x="3168248" y="11007"/>
                  </a:lnTo>
                  <a:lnTo>
                    <a:pt x="3221522" y="19546"/>
                  </a:lnTo>
                  <a:lnTo>
                    <a:pt x="3270695" y="30025"/>
                  </a:lnTo>
                  <a:lnTo>
                    <a:pt x="3316201" y="42517"/>
                  </a:lnTo>
                  <a:lnTo>
                    <a:pt x="3357610" y="56889"/>
                  </a:lnTo>
                  <a:lnTo>
                    <a:pt x="3394496" y="73013"/>
                  </a:lnTo>
                  <a:lnTo>
                    <a:pt x="3433183" y="57664"/>
                  </a:lnTo>
                  <a:lnTo>
                    <a:pt x="3475021" y="44108"/>
                  </a:lnTo>
                  <a:lnTo>
                    <a:pt x="3519618" y="32355"/>
                  </a:lnTo>
                  <a:lnTo>
                    <a:pt x="3566585" y="22417"/>
                  </a:lnTo>
                  <a:lnTo>
                    <a:pt x="3615530" y="14306"/>
                  </a:lnTo>
                  <a:lnTo>
                    <a:pt x="3666061" y="8033"/>
                  </a:lnTo>
                  <a:lnTo>
                    <a:pt x="3717789" y="3611"/>
                  </a:lnTo>
                  <a:lnTo>
                    <a:pt x="3770321" y="1051"/>
                  </a:lnTo>
                  <a:lnTo>
                    <a:pt x="3823267" y="365"/>
                  </a:lnTo>
                  <a:lnTo>
                    <a:pt x="3876235" y="1564"/>
                  </a:lnTo>
                  <a:lnTo>
                    <a:pt x="3928836" y="4660"/>
                  </a:lnTo>
                  <a:lnTo>
                    <a:pt x="3980676" y="9665"/>
                  </a:lnTo>
                  <a:lnTo>
                    <a:pt x="4031367" y="16591"/>
                  </a:lnTo>
                  <a:lnTo>
                    <a:pt x="4080516" y="25449"/>
                  </a:lnTo>
                  <a:lnTo>
                    <a:pt x="4127732" y="36251"/>
                  </a:lnTo>
                  <a:lnTo>
                    <a:pt x="4172625" y="49010"/>
                  </a:lnTo>
                  <a:lnTo>
                    <a:pt x="4227383" y="68871"/>
                  </a:lnTo>
                  <a:lnTo>
                    <a:pt x="4273949" y="91189"/>
                  </a:lnTo>
                  <a:lnTo>
                    <a:pt x="4311778" y="115612"/>
                  </a:lnTo>
                  <a:lnTo>
                    <a:pt x="4340330" y="141788"/>
                  </a:lnTo>
                  <a:lnTo>
                    <a:pt x="4359061" y="169367"/>
                  </a:lnTo>
                  <a:lnTo>
                    <a:pt x="4426188" y="177779"/>
                  </a:lnTo>
                  <a:lnTo>
                    <a:pt x="4488944" y="188787"/>
                  </a:lnTo>
                  <a:lnTo>
                    <a:pt x="4547010" y="202183"/>
                  </a:lnTo>
                  <a:lnTo>
                    <a:pt x="4600064" y="217760"/>
                  </a:lnTo>
                  <a:lnTo>
                    <a:pt x="4647788" y="235307"/>
                  </a:lnTo>
                  <a:lnTo>
                    <a:pt x="4689861" y="254616"/>
                  </a:lnTo>
                  <a:lnTo>
                    <a:pt x="4725964" y="275479"/>
                  </a:lnTo>
                  <a:lnTo>
                    <a:pt x="4778979" y="321030"/>
                  </a:lnTo>
                  <a:lnTo>
                    <a:pt x="4804272" y="370291"/>
                  </a:lnTo>
                  <a:lnTo>
                    <a:pt x="4805724" y="395791"/>
                  </a:lnTo>
                  <a:lnTo>
                    <a:pt x="4799286" y="421591"/>
                  </a:lnTo>
                  <a:lnTo>
                    <a:pt x="4778756" y="455056"/>
                  </a:lnTo>
                  <a:lnTo>
                    <a:pt x="4756825" y="477241"/>
                  </a:lnTo>
                  <a:lnTo>
                    <a:pt x="4801636" y="501434"/>
                  </a:lnTo>
                  <a:lnTo>
                    <a:pt x="4811816" y="508326"/>
                  </a:lnTo>
                </a:path>
                <a:path w="4812030" h="1346834">
                  <a:moveTo>
                    <a:pt x="4811816" y="796478"/>
                  </a:moveTo>
                  <a:lnTo>
                    <a:pt x="4775746" y="817699"/>
                  </a:lnTo>
                  <a:lnTo>
                    <a:pt x="4728776" y="840076"/>
                  </a:lnTo>
                  <a:lnTo>
                    <a:pt x="4675244" y="860897"/>
                  </a:lnTo>
                  <a:lnTo>
                    <a:pt x="4615220" y="879958"/>
                  </a:lnTo>
                  <a:lnTo>
                    <a:pt x="4569084" y="892196"/>
                  </a:lnTo>
                  <a:lnTo>
                    <a:pt x="4520836" y="903102"/>
                  </a:lnTo>
                  <a:lnTo>
                    <a:pt x="4470686" y="912643"/>
                  </a:lnTo>
                  <a:lnTo>
                    <a:pt x="4418837" y="920785"/>
                  </a:lnTo>
                  <a:lnTo>
                    <a:pt x="4365498" y="927497"/>
                  </a:lnTo>
                  <a:lnTo>
                    <a:pt x="4310875" y="932746"/>
                  </a:lnTo>
                  <a:lnTo>
                    <a:pt x="4255175" y="936498"/>
                  </a:lnTo>
                  <a:lnTo>
                    <a:pt x="4251239" y="961544"/>
                  </a:lnTo>
                  <a:lnTo>
                    <a:pt x="4224037" y="1009283"/>
                  </a:lnTo>
                  <a:lnTo>
                    <a:pt x="4173285" y="1053069"/>
                  </a:lnTo>
                  <a:lnTo>
                    <a:pt x="4139911" y="1073176"/>
                  </a:lnTo>
                  <a:lnTo>
                    <a:pt x="4101649" y="1091927"/>
                  </a:lnTo>
                  <a:lnTo>
                    <a:pt x="4058833" y="1109202"/>
                  </a:lnTo>
                  <a:lnTo>
                    <a:pt x="4011796" y="1124879"/>
                  </a:lnTo>
                  <a:lnTo>
                    <a:pt x="3960872" y="1138834"/>
                  </a:lnTo>
                  <a:lnTo>
                    <a:pt x="3906394" y="1150947"/>
                  </a:lnTo>
                  <a:lnTo>
                    <a:pt x="3848696" y="1161094"/>
                  </a:lnTo>
                  <a:lnTo>
                    <a:pt x="3788110" y="1169154"/>
                  </a:lnTo>
                  <a:lnTo>
                    <a:pt x="3724970" y="1175005"/>
                  </a:lnTo>
                  <a:lnTo>
                    <a:pt x="3659610" y="1178524"/>
                  </a:lnTo>
                  <a:lnTo>
                    <a:pt x="3592362" y="1179589"/>
                  </a:lnTo>
                  <a:lnTo>
                    <a:pt x="3540577" y="1178670"/>
                  </a:lnTo>
                  <a:lnTo>
                    <a:pt x="3489337" y="1176246"/>
                  </a:lnTo>
                  <a:lnTo>
                    <a:pt x="3438873" y="1172341"/>
                  </a:lnTo>
                  <a:lnTo>
                    <a:pt x="3389421" y="1166981"/>
                  </a:lnTo>
                  <a:lnTo>
                    <a:pt x="3341213" y="1160190"/>
                  </a:lnTo>
                  <a:lnTo>
                    <a:pt x="3294482" y="1151994"/>
                  </a:lnTo>
                  <a:lnTo>
                    <a:pt x="3249462" y="1142416"/>
                  </a:lnTo>
                  <a:lnTo>
                    <a:pt x="3228772" y="1164672"/>
                  </a:lnTo>
                  <a:lnTo>
                    <a:pt x="3174632" y="1206019"/>
                  </a:lnTo>
                  <a:lnTo>
                    <a:pt x="3105119" y="1242816"/>
                  </a:lnTo>
                  <a:lnTo>
                    <a:pt x="3065213" y="1259385"/>
                  </a:lnTo>
                  <a:lnTo>
                    <a:pt x="3022202" y="1274669"/>
                  </a:lnTo>
                  <a:lnTo>
                    <a:pt x="2976333" y="1288618"/>
                  </a:lnTo>
                  <a:lnTo>
                    <a:pt x="2927851" y="1301184"/>
                  </a:lnTo>
                  <a:lnTo>
                    <a:pt x="2877003" y="1312316"/>
                  </a:lnTo>
                  <a:lnTo>
                    <a:pt x="2824034" y="1321965"/>
                  </a:lnTo>
                  <a:lnTo>
                    <a:pt x="2769192" y="1330083"/>
                  </a:lnTo>
                  <a:lnTo>
                    <a:pt x="2712721" y="1336620"/>
                  </a:lnTo>
                  <a:lnTo>
                    <a:pt x="2654869" y="1341526"/>
                  </a:lnTo>
                  <a:lnTo>
                    <a:pt x="2595880" y="1344753"/>
                  </a:lnTo>
                  <a:lnTo>
                    <a:pt x="2536002" y="1346250"/>
                  </a:lnTo>
                  <a:lnTo>
                    <a:pt x="2475481" y="1345969"/>
                  </a:lnTo>
                  <a:lnTo>
                    <a:pt x="2414562" y="1343861"/>
                  </a:lnTo>
                  <a:lnTo>
                    <a:pt x="2353492" y="1339875"/>
                  </a:lnTo>
                  <a:lnTo>
                    <a:pt x="2292517" y="1333964"/>
                  </a:lnTo>
                  <a:lnTo>
                    <a:pt x="2236723" y="1326760"/>
                  </a:lnTo>
                  <a:lnTo>
                    <a:pt x="2182849" y="1318024"/>
                  </a:lnTo>
                  <a:lnTo>
                    <a:pt x="2131100" y="1307813"/>
                  </a:lnTo>
                  <a:lnTo>
                    <a:pt x="2081685" y="1296183"/>
                  </a:lnTo>
                  <a:lnTo>
                    <a:pt x="2034809" y="1283192"/>
                  </a:lnTo>
                  <a:lnTo>
                    <a:pt x="1990680" y="1268896"/>
                  </a:lnTo>
                  <a:lnTo>
                    <a:pt x="1949506" y="1253354"/>
                  </a:lnTo>
                  <a:lnTo>
                    <a:pt x="1911492" y="1236621"/>
                  </a:lnTo>
                  <a:lnTo>
                    <a:pt x="1876846" y="1218756"/>
                  </a:lnTo>
                  <a:lnTo>
                    <a:pt x="1826429" y="1229283"/>
                  </a:lnTo>
                  <a:lnTo>
                    <a:pt x="1774982" y="1238444"/>
                  </a:lnTo>
                  <a:lnTo>
                    <a:pt x="1722666" y="1246256"/>
                  </a:lnTo>
                  <a:lnTo>
                    <a:pt x="1669638" y="1252733"/>
                  </a:lnTo>
                  <a:lnTo>
                    <a:pt x="1616057" y="1257889"/>
                  </a:lnTo>
                  <a:lnTo>
                    <a:pt x="1562082" y="1261739"/>
                  </a:lnTo>
                  <a:lnTo>
                    <a:pt x="1507871" y="1264298"/>
                  </a:lnTo>
                  <a:lnTo>
                    <a:pt x="1453583" y="1265581"/>
                  </a:lnTo>
                  <a:lnTo>
                    <a:pt x="1399377" y="1265603"/>
                  </a:lnTo>
                  <a:lnTo>
                    <a:pt x="1345411" y="1264379"/>
                  </a:lnTo>
                  <a:lnTo>
                    <a:pt x="1291844" y="1261922"/>
                  </a:lnTo>
                  <a:lnTo>
                    <a:pt x="1238834" y="1258249"/>
                  </a:lnTo>
                  <a:lnTo>
                    <a:pt x="1186541" y="1253373"/>
                  </a:lnTo>
                  <a:lnTo>
                    <a:pt x="1135123" y="1247311"/>
                  </a:lnTo>
                  <a:lnTo>
                    <a:pt x="1084738" y="1240075"/>
                  </a:lnTo>
                  <a:lnTo>
                    <a:pt x="1035545" y="1231682"/>
                  </a:lnTo>
                  <a:lnTo>
                    <a:pt x="987703" y="1222146"/>
                  </a:lnTo>
                  <a:lnTo>
                    <a:pt x="941371" y="1211482"/>
                  </a:lnTo>
                  <a:lnTo>
                    <a:pt x="896706" y="1199705"/>
                  </a:lnTo>
                  <a:lnTo>
                    <a:pt x="853868" y="1186828"/>
                  </a:lnTo>
                  <a:lnTo>
                    <a:pt x="813016" y="1172869"/>
                  </a:lnTo>
                  <a:lnTo>
                    <a:pt x="774307" y="1157840"/>
                  </a:lnTo>
                  <a:lnTo>
                    <a:pt x="737901" y="1141757"/>
                  </a:lnTo>
                  <a:lnTo>
                    <a:pt x="672632" y="1106488"/>
                  </a:lnTo>
                  <a:lnTo>
                    <a:pt x="669584" y="1104519"/>
                  </a:lnTo>
                  <a:lnTo>
                    <a:pt x="666409" y="1102551"/>
                  </a:lnTo>
                  <a:lnTo>
                    <a:pt x="663361" y="1100570"/>
                  </a:lnTo>
                  <a:lnTo>
                    <a:pt x="596057" y="1101816"/>
                  </a:lnTo>
                  <a:lnTo>
                    <a:pt x="530473" y="1099745"/>
                  </a:lnTo>
                  <a:lnTo>
                    <a:pt x="467263" y="1094550"/>
                  </a:lnTo>
                  <a:lnTo>
                    <a:pt x="407084" y="1086423"/>
                  </a:lnTo>
                  <a:lnTo>
                    <a:pt x="350592" y="1075557"/>
                  </a:lnTo>
                  <a:lnTo>
                    <a:pt x="298442" y="1062144"/>
                  </a:lnTo>
                  <a:lnTo>
                    <a:pt x="251291" y="1046377"/>
                  </a:lnTo>
                  <a:lnTo>
                    <a:pt x="209792" y="1028449"/>
                  </a:lnTo>
                  <a:lnTo>
                    <a:pt x="174604" y="1008553"/>
                  </a:lnTo>
                  <a:lnTo>
                    <a:pt x="125777" y="963623"/>
                  </a:lnTo>
                  <a:lnTo>
                    <a:pt x="110910" y="906744"/>
                  </a:lnTo>
                  <a:lnTo>
                    <a:pt x="123298" y="875192"/>
                  </a:lnTo>
                  <a:lnTo>
                    <a:pt x="150000" y="845007"/>
                  </a:lnTo>
                  <a:lnTo>
                    <a:pt x="190399" y="816881"/>
                  </a:lnTo>
                  <a:lnTo>
                    <a:pt x="243880" y="791502"/>
                  </a:lnTo>
                  <a:lnTo>
                    <a:pt x="183589" y="775940"/>
                  </a:lnTo>
                  <a:lnTo>
                    <a:pt x="131328" y="757707"/>
                  </a:lnTo>
                  <a:lnTo>
                    <a:pt x="87370" y="737196"/>
                  </a:lnTo>
                  <a:lnTo>
                    <a:pt x="51986" y="714799"/>
                  </a:lnTo>
                  <a:lnTo>
                    <a:pt x="8029" y="665912"/>
                  </a:lnTo>
                  <a:lnTo>
                    <a:pt x="0" y="640207"/>
                  </a:lnTo>
                  <a:lnTo>
                    <a:pt x="1632" y="614182"/>
                  </a:lnTo>
                  <a:lnTo>
                    <a:pt x="34972" y="562743"/>
                  </a:lnTo>
                  <a:lnTo>
                    <a:pt x="67223" y="538112"/>
                  </a:lnTo>
                  <a:lnTo>
                    <a:pt x="137420" y="503324"/>
                  </a:lnTo>
                  <a:lnTo>
                    <a:pt x="179695" y="488660"/>
                  </a:lnTo>
                  <a:lnTo>
                    <a:pt x="226084" y="475977"/>
                  </a:lnTo>
                  <a:lnTo>
                    <a:pt x="276087" y="465397"/>
                  </a:lnTo>
                  <a:lnTo>
                    <a:pt x="329202" y="457041"/>
                  </a:lnTo>
                  <a:lnTo>
                    <a:pt x="384928" y="451030"/>
                  </a:lnTo>
                  <a:lnTo>
                    <a:pt x="442762" y="447485"/>
                  </a:lnTo>
                  <a:lnTo>
                    <a:pt x="446826" y="443294"/>
                  </a:lnTo>
                </a:path>
              </a:pathLst>
            </a:custGeom>
            <a:ln w="12700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9271" y="5563870"/>
              <a:ext cx="4505960" cy="1144905"/>
            </a:xfrm>
            <a:custGeom>
              <a:avLst/>
              <a:gdLst/>
              <a:ahLst/>
              <a:cxnLst/>
              <a:rect l="l" t="t" r="r" b="b"/>
              <a:pathLst>
                <a:path w="4505959" h="1144904">
                  <a:moveTo>
                    <a:pt x="287908" y="742518"/>
                  </a:moveTo>
                  <a:lnTo>
                    <a:pt x="237742" y="743024"/>
                  </a:lnTo>
                  <a:lnTo>
                    <a:pt x="187950" y="741629"/>
                  </a:lnTo>
                  <a:lnTo>
                    <a:pt x="138906" y="738366"/>
                  </a:lnTo>
                  <a:lnTo>
                    <a:pt x="90983" y="733267"/>
                  </a:lnTo>
                  <a:lnTo>
                    <a:pt x="44557" y="726364"/>
                  </a:lnTo>
                  <a:lnTo>
                    <a:pt x="0" y="717689"/>
                  </a:lnTo>
                </a:path>
                <a:path w="4505959" h="1144904">
                  <a:moveTo>
                    <a:pt x="542035" y="1014209"/>
                  </a:moveTo>
                  <a:lnTo>
                    <a:pt x="511331" y="1018336"/>
                  </a:lnTo>
                  <a:lnTo>
                    <a:pt x="480044" y="1021700"/>
                  </a:lnTo>
                  <a:lnTo>
                    <a:pt x="448256" y="1024290"/>
                  </a:lnTo>
                  <a:lnTo>
                    <a:pt x="416051" y="1026096"/>
                  </a:lnTo>
                </a:path>
                <a:path w="4505959" h="1144904">
                  <a:moveTo>
                    <a:pt x="1627504" y="1144765"/>
                  </a:moveTo>
                  <a:lnTo>
                    <a:pt x="1605601" y="1131797"/>
                  </a:lnTo>
                  <a:lnTo>
                    <a:pt x="1585626" y="1118420"/>
                  </a:lnTo>
                  <a:lnTo>
                    <a:pt x="1567604" y="1104665"/>
                  </a:lnTo>
                  <a:lnTo>
                    <a:pt x="1551558" y="1090561"/>
                  </a:lnTo>
                </a:path>
                <a:path w="4505959" h="1144904">
                  <a:moveTo>
                    <a:pt x="3031108" y="1009599"/>
                  </a:moveTo>
                  <a:lnTo>
                    <a:pt x="3026707" y="1024682"/>
                  </a:lnTo>
                  <a:lnTo>
                    <a:pt x="3020186" y="1039641"/>
                  </a:lnTo>
                  <a:lnTo>
                    <a:pt x="3011570" y="1054447"/>
                  </a:lnTo>
                  <a:lnTo>
                    <a:pt x="3000882" y="1069073"/>
                  </a:lnTo>
                </a:path>
                <a:path w="4505959" h="1144904">
                  <a:moveTo>
                    <a:pt x="3633724" y="642124"/>
                  </a:moveTo>
                  <a:lnTo>
                    <a:pt x="3699491" y="655850"/>
                  </a:lnTo>
                  <a:lnTo>
                    <a:pt x="3759844" y="672059"/>
                  </a:lnTo>
                  <a:lnTo>
                    <a:pt x="3814411" y="690529"/>
                  </a:lnTo>
                  <a:lnTo>
                    <a:pt x="3862823" y="711036"/>
                  </a:lnTo>
                  <a:lnTo>
                    <a:pt x="3904710" y="733359"/>
                  </a:lnTo>
                  <a:lnTo>
                    <a:pt x="3939700" y="757275"/>
                  </a:lnTo>
                  <a:lnTo>
                    <a:pt x="3987511" y="808990"/>
                  </a:lnTo>
                  <a:lnTo>
                    <a:pt x="3999591" y="836344"/>
                  </a:lnTo>
                  <a:lnTo>
                    <a:pt x="4003294" y="864400"/>
                  </a:lnTo>
                </a:path>
                <a:path w="4505959" h="1144904">
                  <a:moveTo>
                    <a:pt x="4505452" y="405383"/>
                  </a:moveTo>
                  <a:lnTo>
                    <a:pt x="4474233" y="428787"/>
                  </a:lnTo>
                  <a:lnTo>
                    <a:pt x="4436109" y="450621"/>
                  </a:lnTo>
                  <a:lnTo>
                    <a:pt x="4391509" y="470674"/>
                  </a:lnTo>
                  <a:lnTo>
                    <a:pt x="4340859" y="488734"/>
                  </a:lnTo>
                </a:path>
                <a:path w="4505959" h="1144904">
                  <a:moveTo>
                    <a:pt x="4110608" y="96126"/>
                  </a:moveTo>
                  <a:lnTo>
                    <a:pt x="4114655" y="105895"/>
                  </a:lnTo>
                  <a:lnTo>
                    <a:pt x="4117451" y="115723"/>
                  </a:lnTo>
                  <a:lnTo>
                    <a:pt x="4118985" y="125592"/>
                  </a:lnTo>
                  <a:lnTo>
                    <a:pt x="4119245" y="135483"/>
                  </a:lnTo>
                </a:path>
                <a:path w="4505959" h="1144904">
                  <a:moveTo>
                    <a:pt x="3059683" y="50203"/>
                  </a:moveTo>
                  <a:lnTo>
                    <a:pt x="3077057" y="36822"/>
                  </a:lnTo>
                  <a:lnTo>
                    <a:pt x="3096942" y="23958"/>
                  </a:lnTo>
                  <a:lnTo>
                    <a:pt x="3119280" y="11666"/>
                  </a:lnTo>
                  <a:lnTo>
                    <a:pt x="3144011" y="0"/>
                  </a:lnTo>
                </a:path>
                <a:path w="4505959" h="1144904">
                  <a:moveTo>
                    <a:pt x="2271140" y="74129"/>
                  </a:moveTo>
                  <a:lnTo>
                    <a:pt x="2278637" y="62964"/>
                  </a:lnTo>
                  <a:lnTo>
                    <a:pt x="2287968" y="52006"/>
                  </a:lnTo>
                  <a:lnTo>
                    <a:pt x="2299108" y="41286"/>
                  </a:lnTo>
                  <a:lnTo>
                    <a:pt x="2312034" y="30835"/>
                  </a:lnTo>
                </a:path>
                <a:path w="4505959" h="1144904">
                  <a:moveTo>
                    <a:pt x="1345819" y="88836"/>
                  </a:moveTo>
                  <a:lnTo>
                    <a:pt x="1385256" y="98063"/>
                  </a:lnTo>
                  <a:lnTo>
                    <a:pt x="1423098" y="108159"/>
                  </a:lnTo>
                  <a:lnTo>
                    <a:pt x="1459226" y="119093"/>
                  </a:lnTo>
                  <a:lnTo>
                    <a:pt x="1493520" y="130835"/>
                  </a:lnTo>
                </a:path>
                <a:path w="4505959" h="1144904">
                  <a:moveTo>
                    <a:pt x="223647" y="418934"/>
                  </a:moveTo>
                  <a:lnTo>
                    <a:pt x="215403" y="408035"/>
                  </a:lnTo>
                  <a:lnTo>
                    <a:pt x="208375" y="397027"/>
                  </a:lnTo>
                  <a:lnTo>
                    <a:pt x="202537" y="385923"/>
                  </a:lnTo>
                  <a:lnTo>
                    <a:pt x="197865" y="374738"/>
                  </a:lnTo>
                </a:path>
              </a:pathLst>
            </a:custGeom>
            <a:ln w="12700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54059" y="5968695"/>
            <a:ext cx="262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  <a:tab pos="1219835" algn="l"/>
                <a:tab pos="1822450" algn="l"/>
                <a:tab pos="251587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== 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115570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1052195" algn="l"/>
              </a:tabLst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-10" dirty="0"/>
              <a:t>bases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1409446"/>
            <a:ext cx="3670300" cy="4961255"/>
            <a:chOff x="-6350" y="1409446"/>
            <a:chExt cx="3670300" cy="4961255"/>
          </a:xfrm>
        </p:grpSpPr>
        <p:sp>
          <p:nvSpPr>
            <p:cNvPr id="4" name="object 4"/>
            <p:cNvSpPr/>
            <p:nvPr/>
          </p:nvSpPr>
          <p:spPr>
            <a:xfrm>
              <a:off x="0" y="1415796"/>
              <a:ext cx="3657600" cy="4948555"/>
            </a:xfrm>
            <a:custGeom>
              <a:avLst/>
              <a:gdLst/>
              <a:ahLst/>
              <a:cxnLst/>
              <a:rect l="l" t="t" r="r" b="b"/>
              <a:pathLst>
                <a:path w="3657600" h="4948555">
                  <a:moveTo>
                    <a:pt x="3657600" y="0"/>
                  </a:moveTo>
                  <a:lnTo>
                    <a:pt x="0" y="0"/>
                  </a:lnTo>
                  <a:lnTo>
                    <a:pt x="0" y="4948428"/>
                  </a:lnTo>
                  <a:lnTo>
                    <a:pt x="3657600" y="4948428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15796"/>
              <a:ext cx="3657600" cy="4948555"/>
            </a:xfrm>
            <a:custGeom>
              <a:avLst/>
              <a:gdLst/>
              <a:ahLst/>
              <a:cxnLst/>
              <a:rect l="l" t="t" r="r" b="b"/>
              <a:pathLst>
                <a:path w="3657600" h="4948555">
                  <a:moveTo>
                    <a:pt x="0" y="4948428"/>
                  </a:moveTo>
                  <a:lnTo>
                    <a:pt x="3657600" y="4948428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49484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439" y="1668526"/>
            <a:ext cx="1488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 marR="5080" indent="-2089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SuperOne: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39" y="2491181"/>
            <a:ext cx="30060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SuperTwo:</a:t>
            </a:r>
            <a:endParaRPr sz="1800">
              <a:latin typeface="Calibri"/>
              <a:cs typeface="Calibri"/>
            </a:endParaRPr>
          </a:p>
          <a:p>
            <a:pPr marL="208279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800">
              <a:latin typeface="Calibri"/>
              <a:cs typeface="Calibri"/>
            </a:endParaRPr>
          </a:p>
          <a:p>
            <a:pPr marL="208279" marR="5080" indent="-208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Sub(SuperOne,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SuperTwo):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800">
              <a:latin typeface="Calibri"/>
              <a:cs typeface="Calibri"/>
            </a:endParaRPr>
          </a:p>
          <a:p>
            <a:pPr marL="208279" marR="1231900" indent="-208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printBases(cls):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print('(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end='')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227" y="4412360"/>
            <a:ext cx="26822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5080" indent="-210820">
              <a:lnSpc>
                <a:spcPct val="100000"/>
              </a:lnSpc>
              <a:spcBef>
                <a:spcPts val="100"/>
              </a:spcBef>
              <a:tabLst>
                <a:tab pos="1109980" algn="l"/>
                <a:tab pos="1218565" algn="l"/>
                <a:tab pos="1866264" algn="l"/>
                <a:tab pos="1971039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cls.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bases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print(x.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end='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')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print(')')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235321"/>
            <a:ext cx="20643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printBases(SuperOne) printBases(SuperTwo) printBases(Sub)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10921"/>
            <a:ext cx="3473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tuple contains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(not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names)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superclasses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class.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83282" y="5265165"/>
            <a:ext cx="2298700" cy="1501775"/>
            <a:chOff x="2383282" y="5265165"/>
            <a:chExt cx="2298700" cy="1501775"/>
          </a:xfrm>
        </p:grpSpPr>
        <p:sp>
          <p:nvSpPr>
            <p:cNvPr id="12" name="object 12"/>
            <p:cNvSpPr/>
            <p:nvPr/>
          </p:nvSpPr>
          <p:spPr>
            <a:xfrm>
              <a:off x="2389632" y="5271515"/>
              <a:ext cx="2286000" cy="1489075"/>
            </a:xfrm>
            <a:custGeom>
              <a:avLst/>
              <a:gdLst/>
              <a:ahLst/>
              <a:cxnLst/>
              <a:rect l="l" t="t" r="r" b="b"/>
              <a:pathLst>
                <a:path w="2286000" h="1489075">
                  <a:moveTo>
                    <a:pt x="2285999" y="0"/>
                  </a:moveTo>
                  <a:lnTo>
                    <a:pt x="0" y="0"/>
                  </a:lnTo>
                  <a:lnTo>
                    <a:pt x="0" y="1488947"/>
                  </a:lnTo>
                  <a:lnTo>
                    <a:pt x="2285999" y="1488947"/>
                  </a:lnTo>
                  <a:lnTo>
                    <a:pt x="228599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9632" y="5271515"/>
              <a:ext cx="2286000" cy="1489075"/>
            </a:xfrm>
            <a:custGeom>
              <a:avLst/>
              <a:gdLst/>
              <a:ahLst/>
              <a:cxnLst/>
              <a:rect l="l" t="t" r="r" b="b"/>
              <a:pathLst>
                <a:path w="2286000" h="1489075">
                  <a:moveTo>
                    <a:pt x="0" y="1488947"/>
                  </a:moveTo>
                  <a:lnTo>
                    <a:pt x="2285999" y="1488947"/>
                  </a:lnTo>
                  <a:lnTo>
                    <a:pt x="2285999" y="0"/>
                  </a:lnTo>
                  <a:lnTo>
                    <a:pt x="0" y="0"/>
                  </a:lnTo>
                  <a:lnTo>
                    <a:pt x="0" y="1488947"/>
                  </a:lnTo>
                  <a:close/>
                </a:path>
              </a:pathLst>
            </a:custGeom>
            <a:ln w="12699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66542" y="5626404"/>
            <a:ext cx="19310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7535" marR="59118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SuperOne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SuperTwo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86445" y="818133"/>
            <a:ext cx="3832225" cy="6046470"/>
            <a:chOff x="7886445" y="818133"/>
            <a:chExt cx="3832225" cy="6046470"/>
          </a:xfrm>
        </p:grpSpPr>
        <p:sp>
          <p:nvSpPr>
            <p:cNvPr id="16" name="object 16"/>
            <p:cNvSpPr/>
            <p:nvPr/>
          </p:nvSpPr>
          <p:spPr>
            <a:xfrm>
              <a:off x="7892795" y="824483"/>
              <a:ext cx="3819525" cy="6033770"/>
            </a:xfrm>
            <a:custGeom>
              <a:avLst/>
              <a:gdLst/>
              <a:ahLst/>
              <a:cxnLst/>
              <a:rect l="l" t="t" r="r" b="b"/>
              <a:pathLst>
                <a:path w="3819525" h="6033770">
                  <a:moveTo>
                    <a:pt x="3819144" y="0"/>
                  </a:moveTo>
                  <a:lnTo>
                    <a:pt x="0" y="0"/>
                  </a:lnTo>
                  <a:lnTo>
                    <a:pt x="0" y="6033516"/>
                  </a:lnTo>
                  <a:lnTo>
                    <a:pt x="3819144" y="6033516"/>
                  </a:lnTo>
                  <a:lnTo>
                    <a:pt x="38191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2795" y="824483"/>
              <a:ext cx="3819525" cy="6033770"/>
            </a:xfrm>
            <a:custGeom>
              <a:avLst/>
              <a:gdLst/>
              <a:ahLst/>
              <a:cxnLst/>
              <a:rect l="l" t="t" r="r" b="b"/>
              <a:pathLst>
                <a:path w="3819525" h="6033770">
                  <a:moveTo>
                    <a:pt x="0" y="6033516"/>
                  </a:moveTo>
                  <a:lnTo>
                    <a:pt x="3819144" y="6033516"/>
                  </a:lnTo>
                  <a:lnTo>
                    <a:pt x="3819144" y="0"/>
                  </a:lnTo>
                  <a:lnTo>
                    <a:pt x="0" y="0"/>
                  </a:lnTo>
                  <a:lnTo>
                    <a:pt x="0" y="603351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99145" y="1255598"/>
            <a:ext cx="380682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MyClass:</a:t>
            </a:r>
            <a:endParaRPr sz="1600">
              <a:latin typeface="Calibri"/>
              <a:cs typeface="Calibri"/>
            </a:endParaRPr>
          </a:p>
          <a:p>
            <a:pPr marL="271145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86360" marR="245618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MyClass()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obj.a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obj.b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obj.i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obj.ireal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3.5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obj.integer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obj.z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incIntsI(obj):</a:t>
            </a:r>
            <a:endParaRPr sz="1600">
              <a:latin typeface="Calibri"/>
              <a:cs typeface="Calibri"/>
            </a:endParaRPr>
          </a:p>
          <a:p>
            <a:pPr marL="271145">
              <a:lnSpc>
                <a:spcPct val="100000"/>
              </a:lnSpc>
              <a:tabLst>
                <a:tab pos="1779905" algn="l"/>
                <a:tab pos="228854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obj.</a:t>
            </a:r>
            <a:r>
              <a:rPr sz="16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6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.keys():</a:t>
            </a:r>
            <a:endParaRPr sz="1600">
              <a:latin typeface="Calibri"/>
              <a:cs typeface="Calibri"/>
            </a:endParaRPr>
          </a:p>
          <a:p>
            <a:pPr marL="45529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name.startswith('i'):</a:t>
            </a:r>
            <a:endParaRPr sz="1600">
              <a:latin typeface="Calibri"/>
              <a:cs typeface="Calibri"/>
            </a:endParaRPr>
          </a:p>
          <a:p>
            <a:pPr marL="638175" marR="122491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getattr(obj,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name)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isinstance(val,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int):</a:t>
            </a:r>
            <a:endParaRPr sz="1600">
              <a:latin typeface="Calibri"/>
              <a:cs typeface="Calibri"/>
            </a:endParaRPr>
          </a:p>
          <a:p>
            <a:pPr marL="82232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setattr(obj,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86360" marR="2167890">
              <a:lnSpc>
                <a:spcPct val="100000"/>
              </a:lnSpc>
              <a:spcBef>
                <a:spcPts val="5"/>
              </a:spcBef>
              <a:tabLst>
                <a:tab pos="1060450" algn="l"/>
                <a:tab pos="156908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print(obj.</a:t>
            </a:r>
            <a:r>
              <a:rPr sz="16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6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incIntsI(obj) print(obj.</a:t>
            </a:r>
            <a:r>
              <a:rPr sz="16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dict</a:t>
            </a:r>
            <a:r>
              <a:rPr sz="16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73059" y="227838"/>
            <a:ext cx="193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Investigating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2771" y="286511"/>
            <a:ext cx="3388360" cy="5405755"/>
          </a:xfrm>
          <a:custGeom>
            <a:avLst/>
            <a:gdLst/>
            <a:ahLst/>
            <a:cxnLst/>
            <a:rect l="l" t="t" r="r" b="b"/>
            <a:pathLst>
              <a:path w="3388359" h="5405755">
                <a:moveTo>
                  <a:pt x="0" y="5405627"/>
                </a:moveTo>
                <a:lnTo>
                  <a:pt x="3387852" y="5405627"/>
                </a:lnTo>
                <a:lnTo>
                  <a:pt x="3387852" y="0"/>
                </a:lnTo>
                <a:lnTo>
                  <a:pt x="0" y="0"/>
                </a:lnTo>
                <a:lnTo>
                  <a:pt x="0" y="5405627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42401" y="369570"/>
            <a:ext cx="2497455" cy="5224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import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math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class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Point:</a:t>
            </a:r>
            <a:endParaRPr sz="1100">
              <a:latin typeface="Calibri"/>
              <a:cs typeface="Calibri"/>
            </a:endParaRPr>
          </a:p>
          <a:p>
            <a:pPr marL="266700" marR="556895" indent="-12827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def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u="heavy" spc="2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100" b="1" dirty="0">
                <a:latin typeface="Calibri"/>
                <a:cs typeface="Calibri"/>
              </a:rPr>
              <a:t>init</a:t>
            </a:r>
            <a:r>
              <a:rPr sz="1100" b="1" u="heavy" spc="2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100" b="1" dirty="0">
                <a:latin typeface="Calibri"/>
                <a:cs typeface="Calibri"/>
              </a:rPr>
              <a:t>(self,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x=0.0,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y=0.0):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 marL="266700" marR="118364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Write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here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266700" marR="1546860" indent="-12827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def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getx(self):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 marL="266700" marR="118364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Write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here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66700" marR="1543685" indent="-12827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def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gety(self):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 marL="266700" marR="118364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Write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here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66700" marR="493395" indent="-12827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def</a:t>
            </a:r>
            <a:r>
              <a:rPr sz="1100" b="1" spc="5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distance_from_xy(self,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x,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y):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Write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here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266700" marR="207010" indent="-12827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def</a:t>
            </a:r>
            <a:r>
              <a:rPr sz="1100" b="1" spc="7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distance_from_point(self,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point):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 marL="266700" marR="118364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Write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here </a:t>
            </a:r>
            <a:r>
              <a:rPr sz="1100" b="1" spc="-50" dirty="0">
                <a:latin typeface="Calibri"/>
                <a:cs typeface="Calibri"/>
              </a:rPr>
              <a:t>#</a:t>
            </a:r>
            <a:endParaRPr sz="1100">
              <a:latin typeface="Calibri"/>
              <a:cs typeface="Calibri"/>
            </a:endParaRPr>
          </a:p>
          <a:p>
            <a:pPr marL="12700" marR="13589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point1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Point(0,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0) </a:t>
            </a:r>
            <a:r>
              <a:rPr sz="1100" b="1" dirty="0">
                <a:latin typeface="Calibri"/>
                <a:cs typeface="Calibri"/>
              </a:rPr>
              <a:t>point2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Point(1,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1)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100" b="1" spc="-10" dirty="0">
                <a:latin typeface="Calibri"/>
                <a:cs typeface="Calibri"/>
              </a:rPr>
              <a:t>print(point1.distance_from_point(point2)) print(point2.distance_from_xy(2,</a:t>
            </a:r>
            <a:r>
              <a:rPr sz="1100" b="1" spc="18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0))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5109" y="501141"/>
          <a:ext cx="11850369" cy="625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3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Scenario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Let's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visit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special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plane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Cartesian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coordinate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(you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 learn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 about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concept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https://en.wikipedia.org/wiki/Cartesian_coordinate_system).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located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plane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described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pair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coordinates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customarily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called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y.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expect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Python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2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coordinates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numbers.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Moreover,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want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objects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this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distances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points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situated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plane.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rather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easy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named hypot()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(available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math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module)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evaluates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hypotenuse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triangle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(more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here: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https://en.wikipedia.org/wiki/Hypotenuse)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ts val="126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https://docs.python.org/3.7/library/math.html#trigonometric-functions.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imagine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 marL="262890" indent="-17272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Arial"/>
                        <a:buChar char="•"/>
                        <a:tabLst>
                          <a:tab pos="263525" algn="l"/>
                        </a:tabLst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it's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called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Point;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6289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3525" algn="l"/>
                        </a:tabLst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accepts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arguments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(x and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respectively),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zero;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6289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3525" algn="l"/>
                        </a:tabLst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should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private;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6289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3525" algn="l"/>
                        </a:tabLst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parameterless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called getx()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gety(),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coordinates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(the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62890">
                        <a:lnSpc>
                          <a:spcPts val="126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coordinates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stored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privately,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accessed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directly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object);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6289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3525" algn="l"/>
                        </a:tabLst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2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distance_from_xy(x,y),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which calculates and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distance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6289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stored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inside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pair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floats;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6289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3525" algn="l"/>
                        </a:tabLst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called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distance_from_point(point),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calculates the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distance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(like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method),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26289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point's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object;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245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template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we've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editor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check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whether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looks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85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90805">
                        <a:lnSpc>
                          <a:spcPts val="1230"/>
                        </a:lnSpc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ours.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1.4142135623730951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9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1.4142135623730951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9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211" y="65658"/>
            <a:ext cx="3627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Lab:</a:t>
            </a:r>
            <a:r>
              <a:rPr spc="-10" dirty="0"/>
              <a:t> </a:t>
            </a:r>
            <a:r>
              <a:rPr dirty="0"/>
              <a:t>5.4</a:t>
            </a:r>
            <a:r>
              <a:rPr spc="-15" dirty="0"/>
              <a:t> </a:t>
            </a:r>
            <a:r>
              <a:rPr spc="-30" dirty="0"/>
              <a:t>(OOP,</a:t>
            </a:r>
            <a:r>
              <a:rPr spc="-25" dirty="0"/>
              <a:t> </a:t>
            </a:r>
            <a:r>
              <a:rPr dirty="0"/>
              <a:t>methods</a:t>
            </a:r>
            <a:r>
              <a:rPr spc="-3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variables)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7755" y="3501339"/>
            <a:ext cx="60305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Calibri"/>
                <a:cs typeface="Calibri"/>
              </a:rPr>
              <a:t>See</a:t>
            </a:r>
            <a:r>
              <a:rPr sz="5400" b="0" spc="-65" dirty="0">
                <a:latin typeface="Calibri"/>
                <a:cs typeface="Calibri"/>
              </a:rPr>
              <a:t> </a:t>
            </a:r>
            <a:r>
              <a:rPr sz="5400" b="0" dirty="0">
                <a:latin typeface="Calibri"/>
                <a:cs typeface="Calibri"/>
              </a:rPr>
              <a:t>you</a:t>
            </a:r>
            <a:r>
              <a:rPr sz="5400" b="0" spc="-65" dirty="0">
                <a:latin typeface="Calibri"/>
                <a:cs typeface="Calibri"/>
              </a:rPr>
              <a:t> </a:t>
            </a:r>
            <a:r>
              <a:rPr sz="5400" b="0" dirty="0">
                <a:latin typeface="Calibri"/>
                <a:cs typeface="Calibri"/>
              </a:rPr>
              <a:t>Next</a:t>
            </a:r>
            <a:r>
              <a:rPr sz="5400" b="0" spc="-35" dirty="0">
                <a:latin typeface="Calibri"/>
                <a:cs typeface="Calibri"/>
              </a:rPr>
              <a:t> </a:t>
            </a:r>
            <a:r>
              <a:rPr sz="5400" b="0" dirty="0">
                <a:latin typeface="Calibri"/>
                <a:cs typeface="Calibri"/>
              </a:rPr>
              <a:t>week</a:t>
            </a:r>
            <a:r>
              <a:rPr sz="5400" b="0" spc="-40" dirty="0">
                <a:latin typeface="Calibri"/>
                <a:cs typeface="Calibri"/>
              </a:rPr>
              <a:t> </a:t>
            </a:r>
            <a:r>
              <a:rPr sz="5400" b="0" spc="-50" dirty="0">
                <a:latin typeface="Wingdings"/>
                <a:cs typeface="Wingdings"/>
              </a:rPr>
              <a:t>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8408" y="414400"/>
            <a:ext cx="11090910" cy="6447155"/>
            <a:chOff x="478408" y="414400"/>
            <a:chExt cx="11090910" cy="644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417575"/>
              <a:ext cx="11084052" cy="64404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1583" y="417575"/>
              <a:ext cx="11084560" cy="6440805"/>
            </a:xfrm>
            <a:custGeom>
              <a:avLst/>
              <a:gdLst/>
              <a:ahLst/>
              <a:cxnLst/>
              <a:rect l="l" t="t" r="r" b="b"/>
              <a:pathLst>
                <a:path w="11084560" h="6440805">
                  <a:moveTo>
                    <a:pt x="0" y="6440424"/>
                  </a:moveTo>
                  <a:lnTo>
                    <a:pt x="11084052" y="6440424"/>
                  </a:lnTo>
                  <a:lnTo>
                    <a:pt x="11084052" y="0"/>
                  </a:lnTo>
                  <a:lnTo>
                    <a:pt x="0" y="0"/>
                  </a:lnTo>
                  <a:lnTo>
                    <a:pt x="0" y="6440424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15154" y="729488"/>
            <a:ext cx="3215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answers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9290" y="1057275"/>
          <a:ext cx="5309870" cy="548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try: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print(1/0)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 marR="2875280" indent="-208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except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ZeroDivisionError: print("zero")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 marR="3039745" indent="-208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except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ArithmeticError: print("arith")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except: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print("some")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try: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print(1/0)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 marR="3039745" indent="-208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except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ArithmeticError: print("arith")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 marR="2875280" indent="-208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except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ZeroDivisionError: print("zero")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except: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print("some")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37274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protect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your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interrupted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keyboard?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89650" y="1203452"/>
          <a:ext cx="5309870" cy="4210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320">
                <a:tc>
                  <a:txBody>
                    <a:bodyPr/>
                    <a:lstStyle/>
                    <a:p>
                      <a:pPr marL="300990" marR="4057650" indent="-2089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foo(x):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assert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x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1/x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try: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print(foo(0))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0990" marR="2874645" indent="-2089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except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ZeroDivisionError: print("zero")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except: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print("some")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 marR="5359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raised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unsuccessful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evaluation?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 marR="475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 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most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Python exceptions?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classes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just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"class"?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5673" y="379222"/>
          <a:ext cx="11998960" cy="642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6FAC46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read_int(prompt,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min,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max):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1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01625" marR="165353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here.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#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Scenario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 marR="2825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 able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check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they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within a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read_int("Enter 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-10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10: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-10,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should: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print("The number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is:",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 rowSpan="3">
                  <a:txBody>
                    <a:bodyPr/>
                    <a:lstStyle/>
                    <a:p>
                      <a:pPr marL="378460" marR="871219" indent="-287020" algn="just">
                        <a:lnSpc>
                          <a:spcPts val="2160"/>
                        </a:lnSpc>
                        <a:spcBef>
                          <a:spcPts val="60"/>
                        </a:spcBef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arguments: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prompt,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low acceptable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limit,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high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acceptable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marR="488315" indent="-287020" algn="just">
                        <a:lnSpc>
                          <a:spcPts val="2160"/>
                        </a:lnSpc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should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emit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Error: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wrong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input, and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ask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user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 again;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marR="441959" indent="-287020">
                        <a:lnSpc>
                          <a:spcPts val="216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falls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outside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range,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should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emit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message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Error: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permitted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(min..max)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ask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user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value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again;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7655">
                        <a:lnSpc>
                          <a:spcPts val="209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 is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valid,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 it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0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7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T w="12700" cap="flat" cmpd="sng" algn="ctr">
                      <a:solidFill>
                        <a:srgbClr val="6FAC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79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2710" marR="6261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-10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10: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Error: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permitted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(-10..10)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-10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10: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Error: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wrong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 marR="13423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-10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10: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 is: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9064" y="250316"/>
            <a:ext cx="197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Lab: 5.1 </a:t>
            </a:r>
            <a:r>
              <a:rPr sz="1800" b="1" spc="-10" dirty="0">
                <a:latin typeface="Calibri"/>
                <a:cs typeface="Calibri"/>
              </a:rPr>
              <a:t>(Exceptions)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064" y="250316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Your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first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" y="722376"/>
            <a:ext cx="2920365" cy="112331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300355" marR="671195" indent="-2095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TheSimplestClass: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" y="2455164"/>
            <a:ext cx="3834765" cy="112204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my_first_object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TheSimplestClass()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064" y="1983104"/>
            <a:ext cx="152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Your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first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064" y="3924680"/>
            <a:ext cx="151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" y="4419599"/>
            <a:ext cx="4155948" cy="24383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19371" y="81788"/>
            <a:ext cx="341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stack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procedural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6028" y="601980"/>
            <a:ext cx="2600325" cy="578231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[]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300990" marR="657225" indent="-208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push(val): stack.append(val)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pop():</a:t>
            </a:r>
            <a:endParaRPr sz="1800">
              <a:latin typeface="Calibri"/>
              <a:cs typeface="Calibri"/>
            </a:endParaRPr>
          </a:p>
          <a:p>
            <a:pPr marL="300990" marR="101346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stack[-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stack[-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92710" marR="1795145" algn="just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push(3) push(2) push(1)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print(pop())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print(pop())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print(pop())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566150" y="81788"/>
            <a:ext cx="2478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stack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procedural approach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03235" y="722376"/>
            <a:ext cx="4572000" cy="29184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35609" marR="622935" indent="-34290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essential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list)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vulnerable</a:t>
            </a:r>
            <a:endParaRPr sz="1800">
              <a:latin typeface="Calibri"/>
              <a:cs typeface="Calibri"/>
            </a:endParaRPr>
          </a:p>
          <a:p>
            <a:pPr marL="435609" marR="236854" indent="-342900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happen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 one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 marL="435609" indent="-343535">
              <a:lnSpc>
                <a:spcPct val="100000"/>
              </a:lnSpc>
              <a:buAutoNum type="arabicPeriod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happen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push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7225" y="3653408"/>
            <a:ext cx="3061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object-</a:t>
            </a:r>
            <a:r>
              <a:rPr sz="1800" dirty="0">
                <a:latin typeface="Calibri"/>
                <a:cs typeface="Calibri"/>
              </a:rPr>
              <a:t>oriented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96885" y="3992624"/>
            <a:ext cx="4537710" cy="2872105"/>
            <a:chOff x="7596885" y="3992624"/>
            <a:chExt cx="4537710" cy="2872105"/>
          </a:xfrm>
        </p:grpSpPr>
        <p:sp>
          <p:nvSpPr>
            <p:cNvPr id="14" name="object 14"/>
            <p:cNvSpPr/>
            <p:nvPr/>
          </p:nvSpPr>
          <p:spPr>
            <a:xfrm>
              <a:off x="7603235" y="3998974"/>
              <a:ext cx="4525010" cy="2859405"/>
            </a:xfrm>
            <a:custGeom>
              <a:avLst/>
              <a:gdLst/>
              <a:ahLst/>
              <a:cxnLst/>
              <a:rect l="l" t="t" r="r" b="b"/>
              <a:pathLst>
                <a:path w="4525009" h="2859404">
                  <a:moveTo>
                    <a:pt x="4524756" y="0"/>
                  </a:moveTo>
                  <a:lnTo>
                    <a:pt x="0" y="0"/>
                  </a:lnTo>
                  <a:lnTo>
                    <a:pt x="0" y="2859022"/>
                  </a:lnTo>
                  <a:lnTo>
                    <a:pt x="4524756" y="2859022"/>
                  </a:lnTo>
                  <a:lnTo>
                    <a:pt x="45247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3235" y="3998974"/>
              <a:ext cx="4525010" cy="2859405"/>
            </a:xfrm>
            <a:custGeom>
              <a:avLst/>
              <a:gdLst/>
              <a:ahLst/>
              <a:cxnLst/>
              <a:rect l="l" t="t" r="r" b="b"/>
              <a:pathLst>
                <a:path w="4525009" h="2859404">
                  <a:moveTo>
                    <a:pt x="4524756" y="2859022"/>
                  </a:moveTo>
                  <a:lnTo>
                    <a:pt x="4524756" y="0"/>
                  </a:lnTo>
                  <a:lnTo>
                    <a:pt x="0" y="0"/>
                  </a:lnTo>
                  <a:lnTo>
                    <a:pt x="0" y="2859022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09585" y="4333189"/>
            <a:ext cx="451231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259" marR="10287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(protect)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against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unauthorized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called encapsulation</a:t>
            </a:r>
            <a:endParaRPr sz="1800">
              <a:latin typeface="Calibri"/>
              <a:cs typeface="Calibri"/>
            </a:endParaRPr>
          </a:p>
          <a:p>
            <a:pPr marL="429259" marR="40449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implementing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behaviors,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produce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want</a:t>
            </a:r>
            <a:endParaRPr sz="1800">
              <a:latin typeface="Calibri"/>
              <a:cs typeface="Calibri"/>
            </a:endParaRPr>
          </a:p>
          <a:p>
            <a:pPr marL="429259" indent="-343535">
              <a:lnSpc>
                <a:spcPct val="1000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enrich 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stack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object</a:t>
            </a:r>
            <a:r>
              <a:rPr spc="-3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368808"/>
            <a:ext cx="5599430" cy="168402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Stack:</a:t>
            </a:r>
            <a:r>
              <a:rPr sz="18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Defining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510540" marR="229235" indent="-210820">
              <a:lnSpc>
                <a:spcPct val="100000"/>
              </a:lnSpc>
              <a:tabLst>
                <a:tab pos="885190" algn="l"/>
                <a:tab pos="14141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(self):</a:t>
            </a:r>
            <a:r>
              <a:rPr sz="18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Defining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constructor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function. print("Hi!")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stack_object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Stack()</a:t>
            </a:r>
            <a:r>
              <a:rPr sz="18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Instantiating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object.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127884"/>
            <a:ext cx="379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add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just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property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new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2473198"/>
            <a:ext cx="5612130" cy="2009139"/>
            <a:chOff x="-6350" y="2473198"/>
            <a:chExt cx="5612130" cy="2009139"/>
          </a:xfrm>
        </p:grpSpPr>
        <p:sp>
          <p:nvSpPr>
            <p:cNvPr id="6" name="object 6"/>
            <p:cNvSpPr/>
            <p:nvPr/>
          </p:nvSpPr>
          <p:spPr>
            <a:xfrm>
              <a:off x="0" y="2479548"/>
              <a:ext cx="5599430" cy="1996439"/>
            </a:xfrm>
            <a:custGeom>
              <a:avLst/>
              <a:gdLst/>
              <a:ahLst/>
              <a:cxnLst/>
              <a:rect l="l" t="t" r="r" b="b"/>
              <a:pathLst>
                <a:path w="5599430" h="1996439">
                  <a:moveTo>
                    <a:pt x="5599176" y="0"/>
                  </a:moveTo>
                  <a:lnTo>
                    <a:pt x="0" y="0"/>
                  </a:lnTo>
                  <a:lnTo>
                    <a:pt x="0" y="1996439"/>
                  </a:lnTo>
                  <a:lnTo>
                    <a:pt x="5599176" y="1996439"/>
                  </a:lnTo>
                  <a:lnTo>
                    <a:pt x="55991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479548"/>
              <a:ext cx="5599430" cy="1996439"/>
            </a:xfrm>
            <a:custGeom>
              <a:avLst/>
              <a:gdLst/>
              <a:ahLst/>
              <a:cxnLst/>
              <a:rect l="l" t="t" r="r" b="b"/>
              <a:pathLst>
                <a:path w="5599430" h="1996439">
                  <a:moveTo>
                    <a:pt x="0" y="1996439"/>
                  </a:moveTo>
                  <a:lnTo>
                    <a:pt x="5599176" y="1996439"/>
                  </a:lnTo>
                  <a:lnTo>
                    <a:pt x="5599176" y="0"/>
                  </a:lnTo>
                  <a:lnTo>
                    <a:pt x="0" y="0"/>
                  </a:lnTo>
                  <a:lnTo>
                    <a:pt x="0" y="199643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2627121"/>
            <a:ext cx="20218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Stack:</a:t>
            </a:r>
            <a:endParaRPr sz="1800">
              <a:latin typeface="Calibri"/>
              <a:cs typeface="Calibri"/>
            </a:endParaRPr>
          </a:p>
          <a:p>
            <a:pPr marL="431800" marR="5080" indent="-210820">
              <a:lnSpc>
                <a:spcPct val="100000"/>
              </a:lnSpc>
              <a:tabLst>
                <a:tab pos="806450" algn="l"/>
                <a:tab pos="133540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(self): self.stack_list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724402"/>
            <a:ext cx="3107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stack_object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Stack() print(len(stack_object.stack_list))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4469637"/>
            <a:ext cx="6108700" cy="2395220"/>
            <a:chOff x="-6350" y="4469637"/>
            <a:chExt cx="6108700" cy="2395220"/>
          </a:xfrm>
        </p:grpSpPr>
        <p:sp>
          <p:nvSpPr>
            <p:cNvPr id="11" name="object 11"/>
            <p:cNvSpPr/>
            <p:nvPr/>
          </p:nvSpPr>
          <p:spPr>
            <a:xfrm>
              <a:off x="0" y="4475987"/>
              <a:ext cx="6096000" cy="2382520"/>
            </a:xfrm>
            <a:custGeom>
              <a:avLst/>
              <a:gdLst/>
              <a:ahLst/>
              <a:cxnLst/>
              <a:rect l="l" t="t" r="r" b="b"/>
              <a:pathLst>
                <a:path w="6096000" h="2382520">
                  <a:moveTo>
                    <a:pt x="6096000" y="0"/>
                  </a:moveTo>
                  <a:lnTo>
                    <a:pt x="0" y="0"/>
                  </a:lnTo>
                  <a:lnTo>
                    <a:pt x="0" y="2382012"/>
                  </a:lnTo>
                  <a:lnTo>
                    <a:pt x="6096000" y="2382012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475987"/>
              <a:ext cx="6096000" cy="2382520"/>
            </a:xfrm>
            <a:custGeom>
              <a:avLst/>
              <a:gdLst/>
              <a:ahLst/>
              <a:cxnLst/>
              <a:rect l="l" t="t" r="r" b="b"/>
              <a:pathLst>
                <a:path w="6096000" h="2382520">
                  <a:moveTo>
                    <a:pt x="0" y="2382012"/>
                  </a:moveTo>
                  <a:lnTo>
                    <a:pt x="6096000" y="2382012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2382012"/>
                  </a:lnTo>
                  <a:close/>
                </a:path>
              </a:pathLst>
            </a:custGeom>
            <a:ln w="12700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739" y="4545584"/>
            <a:ext cx="58972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starting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underscores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600" b="1" u="heavy" spc="36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), it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accessed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5521248"/>
            <a:ext cx="5133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outside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world.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Python implements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encapsulation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concept.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6252768"/>
            <a:ext cx="5081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assumptions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AttributeError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raised.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3216" y="368808"/>
            <a:ext cx="4363720" cy="194183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Stack:</a:t>
            </a:r>
            <a:endParaRPr sz="1800" dirty="0">
              <a:latin typeface="Calibri"/>
              <a:cs typeface="Calibri"/>
            </a:endParaRPr>
          </a:p>
          <a:p>
            <a:pPr marL="300990">
              <a:lnSpc>
                <a:spcPct val="100000"/>
              </a:lnSpc>
              <a:tabLst>
                <a:tab pos="886460" algn="l"/>
                <a:tab pos="141478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(self):</a:t>
            </a:r>
            <a:endParaRPr sz="1800" dirty="0">
              <a:latin typeface="Calibri"/>
              <a:cs typeface="Calibri"/>
            </a:endParaRPr>
          </a:p>
          <a:p>
            <a:pPr marL="511175">
              <a:lnSpc>
                <a:spcPct val="100000"/>
              </a:lnSpc>
              <a:tabLst>
                <a:tab pos="110934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stack_list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[]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92075" marR="951865">
              <a:lnSpc>
                <a:spcPct val="100000"/>
              </a:lnSpc>
              <a:spcBef>
                <a:spcPts val="5"/>
              </a:spcBef>
              <a:tabLst>
                <a:tab pos="241490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stack_object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Stack() print(len(stack_object.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stack_list))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87236" y="1309750"/>
            <a:ext cx="5485130" cy="5554980"/>
            <a:chOff x="6087236" y="1309750"/>
            <a:chExt cx="5485130" cy="5554980"/>
          </a:xfrm>
        </p:grpSpPr>
        <p:sp>
          <p:nvSpPr>
            <p:cNvPr id="18" name="object 18"/>
            <p:cNvSpPr/>
            <p:nvPr/>
          </p:nvSpPr>
          <p:spPr>
            <a:xfrm>
              <a:off x="6087237" y="1309750"/>
              <a:ext cx="5478780" cy="5548630"/>
            </a:xfrm>
            <a:custGeom>
              <a:avLst/>
              <a:gdLst/>
              <a:ahLst/>
              <a:cxnLst/>
              <a:rect l="l" t="t" r="r" b="b"/>
              <a:pathLst>
                <a:path w="5478780" h="5548630">
                  <a:moveTo>
                    <a:pt x="1357122" y="30607"/>
                  </a:moveTo>
                  <a:lnTo>
                    <a:pt x="1348536" y="27305"/>
                  </a:lnTo>
                  <a:lnTo>
                    <a:pt x="1277620" y="0"/>
                  </a:lnTo>
                  <a:lnTo>
                    <a:pt x="1280388" y="29133"/>
                  </a:lnTo>
                  <a:lnTo>
                    <a:pt x="1228217" y="40640"/>
                  </a:lnTo>
                  <a:lnTo>
                    <a:pt x="1164209" y="64516"/>
                  </a:lnTo>
                  <a:lnTo>
                    <a:pt x="1100963" y="97409"/>
                  </a:lnTo>
                  <a:lnTo>
                    <a:pt x="1038225" y="138684"/>
                  </a:lnTo>
                  <a:lnTo>
                    <a:pt x="1007110" y="162560"/>
                  </a:lnTo>
                  <a:lnTo>
                    <a:pt x="976376" y="188341"/>
                  </a:lnTo>
                  <a:lnTo>
                    <a:pt x="945642" y="216154"/>
                  </a:lnTo>
                  <a:lnTo>
                    <a:pt x="915289" y="245999"/>
                  </a:lnTo>
                  <a:lnTo>
                    <a:pt x="885063" y="277622"/>
                  </a:lnTo>
                  <a:lnTo>
                    <a:pt x="855091" y="311023"/>
                  </a:lnTo>
                  <a:lnTo>
                    <a:pt x="825373" y="346456"/>
                  </a:lnTo>
                  <a:lnTo>
                    <a:pt x="796036" y="383540"/>
                  </a:lnTo>
                  <a:lnTo>
                    <a:pt x="766953" y="422402"/>
                  </a:lnTo>
                  <a:lnTo>
                    <a:pt x="738124" y="462915"/>
                  </a:lnTo>
                  <a:lnTo>
                    <a:pt x="709676" y="505206"/>
                  </a:lnTo>
                  <a:lnTo>
                    <a:pt x="681482" y="549148"/>
                  </a:lnTo>
                  <a:lnTo>
                    <a:pt x="653796" y="594614"/>
                  </a:lnTo>
                  <a:lnTo>
                    <a:pt x="626364" y="641731"/>
                  </a:lnTo>
                  <a:lnTo>
                    <a:pt x="599313" y="690245"/>
                  </a:lnTo>
                  <a:lnTo>
                    <a:pt x="572643" y="740283"/>
                  </a:lnTo>
                  <a:lnTo>
                    <a:pt x="520560" y="844677"/>
                  </a:lnTo>
                  <a:lnTo>
                    <a:pt x="470281" y="954532"/>
                  </a:lnTo>
                  <a:lnTo>
                    <a:pt x="421767" y="1069594"/>
                  </a:lnTo>
                  <a:lnTo>
                    <a:pt x="375285" y="1189482"/>
                  </a:lnTo>
                  <a:lnTo>
                    <a:pt x="331089" y="1314069"/>
                  </a:lnTo>
                  <a:lnTo>
                    <a:pt x="288798" y="1442847"/>
                  </a:lnTo>
                  <a:lnTo>
                    <a:pt x="249047" y="1575562"/>
                  </a:lnTo>
                  <a:lnTo>
                    <a:pt x="211709" y="1711960"/>
                  </a:lnTo>
                  <a:lnTo>
                    <a:pt x="177165" y="1851660"/>
                  </a:lnTo>
                  <a:lnTo>
                    <a:pt x="145034" y="1994535"/>
                  </a:lnTo>
                  <a:lnTo>
                    <a:pt x="115951" y="2140077"/>
                  </a:lnTo>
                  <a:lnTo>
                    <a:pt x="89789" y="2288044"/>
                  </a:lnTo>
                  <a:lnTo>
                    <a:pt x="66675" y="2438146"/>
                  </a:lnTo>
                  <a:lnTo>
                    <a:pt x="46863" y="2590165"/>
                  </a:lnTo>
                  <a:lnTo>
                    <a:pt x="30353" y="2743708"/>
                  </a:lnTo>
                  <a:lnTo>
                    <a:pt x="17272" y="2898394"/>
                  </a:lnTo>
                  <a:lnTo>
                    <a:pt x="7747" y="3054096"/>
                  </a:lnTo>
                  <a:lnTo>
                    <a:pt x="2019" y="3210814"/>
                  </a:lnTo>
                  <a:lnTo>
                    <a:pt x="0" y="3366770"/>
                  </a:lnTo>
                  <a:lnTo>
                    <a:pt x="19050" y="3366897"/>
                  </a:lnTo>
                  <a:lnTo>
                    <a:pt x="21082" y="3210814"/>
                  </a:lnTo>
                  <a:lnTo>
                    <a:pt x="21082" y="3210687"/>
                  </a:lnTo>
                  <a:lnTo>
                    <a:pt x="21094" y="3210306"/>
                  </a:lnTo>
                  <a:lnTo>
                    <a:pt x="26784" y="3055112"/>
                  </a:lnTo>
                  <a:lnTo>
                    <a:pt x="26797" y="3054908"/>
                  </a:lnTo>
                  <a:lnTo>
                    <a:pt x="36296" y="2899918"/>
                  </a:lnTo>
                  <a:lnTo>
                    <a:pt x="36322" y="2899664"/>
                  </a:lnTo>
                  <a:lnTo>
                    <a:pt x="36195" y="2899918"/>
                  </a:lnTo>
                  <a:lnTo>
                    <a:pt x="49250" y="2745613"/>
                  </a:lnTo>
                  <a:lnTo>
                    <a:pt x="49276" y="2745486"/>
                  </a:lnTo>
                  <a:lnTo>
                    <a:pt x="49276" y="2745613"/>
                  </a:lnTo>
                  <a:lnTo>
                    <a:pt x="49301" y="2745359"/>
                  </a:lnTo>
                  <a:lnTo>
                    <a:pt x="65747" y="2592578"/>
                  </a:lnTo>
                  <a:lnTo>
                    <a:pt x="65786" y="2592425"/>
                  </a:lnTo>
                  <a:lnTo>
                    <a:pt x="65786" y="2592578"/>
                  </a:lnTo>
                  <a:lnTo>
                    <a:pt x="65811" y="2592324"/>
                  </a:lnTo>
                  <a:lnTo>
                    <a:pt x="85559" y="2440940"/>
                  </a:lnTo>
                  <a:lnTo>
                    <a:pt x="85598" y="2440686"/>
                  </a:lnTo>
                  <a:lnTo>
                    <a:pt x="85471" y="2440940"/>
                  </a:lnTo>
                  <a:lnTo>
                    <a:pt x="108534" y="2291219"/>
                  </a:lnTo>
                  <a:lnTo>
                    <a:pt x="108585" y="2291067"/>
                  </a:lnTo>
                  <a:lnTo>
                    <a:pt x="108585" y="2291219"/>
                  </a:lnTo>
                  <a:lnTo>
                    <a:pt x="108623" y="2290953"/>
                  </a:lnTo>
                  <a:lnTo>
                    <a:pt x="134721" y="2143633"/>
                  </a:lnTo>
                  <a:lnTo>
                    <a:pt x="134759" y="2143506"/>
                  </a:lnTo>
                  <a:lnTo>
                    <a:pt x="163652" y="1998599"/>
                  </a:lnTo>
                  <a:lnTo>
                    <a:pt x="163703" y="1998472"/>
                  </a:lnTo>
                  <a:lnTo>
                    <a:pt x="163703" y="1998599"/>
                  </a:lnTo>
                  <a:lnTo>
                    <a:pt x="163753" y="1998345"/>
                  </a:lnTo>
                  <a:lnTo>
                    <a:pt x="195643" y="1856232"/>
                  </a:lnTo>
                  <a:lnTo>
                    <a:pt x="195707" y="1856092"/>
                  </a:lnTo>
                  <a:lnTo>
                    <a:pt x="195707" y="1856232"/>
                  </a:lnTo>
                  <a:lnTo>
                    <a:pt x="195757" y="1855978"/>
                  </a:lnTo>
                  <a:lnTo>
                    <a:pt x="230187" y="1716913"/>
                  </a:lnTo>
                  <a:lnTo>
                    <a:pt x="230251" y="1716659"/>
                  </a:lnTo>
                  <a:lnTo>
                    <a:pt x="230124" y="1716913"/>
                  </a:lnTo>
                  <a:lnTo>
                    <a:pt x="267385" y="1580896"/>
                  </a:lnTo>
                  <a:lnTo>
                    <a:pt x="267462" y="1580642"/>
                  </a:lnTo>
                  <a:lnTo>
                    <a:pt x="267335" y="1580896"/>
                  </a:lnTo>
                  <a:lnTo>
                    <a:pt x="307035" y="1448562"/>
                  </a:lnTo>
                  <a:lnTo>
                    <a:pt x="307086" y="1448435"/>
                  </a:lnTo>
                  <a:lnTo>
                    <a:pt x="306959" y="1448562"/>
                  </a:lnTo>
                  <a:lnTo>
                    <a:pt x="349072" y="1320292"/>
                  </a:lnTo>
                  <a:lnTo>
                    <a:pt x="349123" y="1320165"/>
                  </a:lnTo>
                  <a:lnTo>
                    <a:pt x="348996" y="1320292"/>
                  </a:lnTo>
                  <a:lnTo>
                    <a:pt x="393090" y="1196340"/>
                  </a:lnTo>
                  <a:lnTo>
                    <a:pt x="393192" y="1196086"/>
                  </a:lnTo>
                  <a:lnTo>
                    <a:pt x="393065" y="1196340"/>
                  </a:lnTo>
                  <a:lnTo>
                    <a:pt x="439445" y="1076960"/>
                  </a:lnTo>
                  <a:lnTo>
                    <a:pt x="439534" y="1076706"/>
                  </a:lnTo>
                  <a:lnTo>
                    <a:pt x="439407" y="1076960"/>
                  </a:lnTo>
                  <a:lnTo>
                    <a:pt x="487692" y="962279"/>
                  </a:lnTo>
                  <a:lnTo>
                    <a:pt x="487807" y="962025"/>
                  </a:lnTo>
                  <a:lnTo>
                    <a:pt x="487680" y="962279"/>
                  </a:lnTo>
                  <a:lnTo>
                    <a:pt x="537718" y="853059"/>
                  </a:lnTo>
                  <a:lnTo>
                    <a:pt x="589534" y="749173"/>
                  </a:lnTo>
                  <a:lnTo>
                    <a:pt x="616077" y="699262"/>
                  </a:lnTo>
                  <a:lnTo>
                    <a:pt x="616077" y="699389"/>
                  </a:lnTo>
                  <a:lnTo>
                    <a:pt x="616140" y="699262"/>
                  </a:lnTo>
                  <a:lnTo>
                    <a:pt x="643001" y="651002"/>
                  </a:lnTo>
                  <a:lnTo>
                    <a:pt x="642874" y="651256"/>
                  </a:lnTo>
                  <a:lnTo>
                    <a:pt x="643013" y="651002"/>
                  </a:lnTo>
                  <a:lnTo>
                    <a:pt x="670179" y="604393"/>
                  </a:lnTo>
                  <a:lnTo>
                    <a:pt x="670179" y="604520"/>
                  </a:lnTo>
                  <a:lnTo>
                    <a:pt x="670255" y="604393"/>
                  </a:lnTo>
                  <a:lnTo>
                    <a:pt x="697649" y="559308"/>
                  </a:lnTo>
                  <a:lnTo>
                    <a:pt x="697738" y="559181"/>
                  </a:lnTo>
                  <a:lnTo>
                    <a:pt x="697611" y="559308"/>
                  </a:lnTo>
                  <a:lnTo>
                    <a:pt x="725589" y="515747"/>
                  </a:lnTo>
                  <a:lnTo>
                    <a:pt x="725678" y="515620"/>
                  </a:lnTo>
                  <a:lnTo>
                    <a:pt x="725551" y="515747"/>
                  </a:lnTo>
                  <a:lnTo>
                    <a:pt x="753783" y="473837"/>
                  </a:lnTo>
                  <a:lnTo>
                    <a:pt x="753872" y="473710"/>
                  </a:lnTo>
                  <a:lnTo>
                    <a:pt x="753745" y="473837"/>
                  </a:lnTo>
                  <a:lnTo>
                    <a:pt x="782447" y="433451"/>
                  </a:lnTo>
                  <a:lnTo>
                    <a:pt x="782320" y="433705"/>
                  </a:lnTo>
                  <a:lnTo>
                    <a:pt x="782497" y="433451"/>
                  </a:lnTo>
                  <a:lnTo>
                    <a:pt x="811276" y="394970"/>
                  </a:lnTo>
                  <a:lnTo>
                    <a:pt x="811149" y="395224"/>
                  </a:lnTo>
                  <a:lnTo>
                    <a:pt x="811339" y="394970"/>
                  </a:lnTo>
                  <a:lnTo>
                    <a:pt x="840130" y="358521"/>
                  </a:lnTo>
                  <a:lnTo>
                    <a:pt x="840232" y="358394"/>
                  </a:lnTo>
                  <a:lnTo>
                    <a:pt x="840105" y="358521"/>
                  </a:lnTo>
                  <a:lnTo>
                    <a:pt x="869454" y="323596"/>
                  </a:lnTo>
                  <a:lnTo>
                    <a:pt x="869569" y="323469"/>
                  </a:lnTo>
                  <a:lnTo>
                    <a:pt x="869442" y="323596"/>
                  </a:lnTo>
                  <a:lnTo>
                    <a:pt x="898931" y="290703"/>
                  </a:lnTo>
                  <a:lnTo>
                    <a:pt x="899160" y="290449"/>
                  </a:lnTo>
                  <a:lnTo>
                    <a:pt x="898906" y="290703"/>
                  </a:lnTo>
                  <a:lnTo>
                    <a:pt x="928624" y="259461"/>
                  </a:lnTo>
                  <a:lnTo>
                    <a:pt x="958596" y="230124"/>
                  </a:lnTo>
                  <a:lnTo>
                    <a:pt x="988796" y="202819"/>
                  </a:lnTo>
                  <a:lnTo>
                    <a:pt x="988949" y="202692"/>
                  </a:lnTo>
                  <a:lnTo>
                    <a:pt x="988695" y="202819"/>
                  </a:lnTo>
                  <a:lnTo>
                    <a:pt x="1019175" y="177292"/>
                  </a:lnTo>
                  <a:lnTo>
                    <a:pt x="1018921" y="177546"/>
                  </a:lnTo>
                  <a:lnTo>
                    <a:pt x="1019251" y="177292"/>
                  </a:lnTo>
                  <a:lnTo>
                    <a:pt x="1049312" y="154305"/>
                  </a:lnTo>
                  <a:lnTo>
                    <a:pt x="1049655" y="154051"/>
                  </a:lnTo>
                  <a:lnTo>
                    <a:pt x="1079766" y="132969"/>
                  </a:lnTo>
                  <a:lnTo>
                    <a:pt x="1079906" y="132867"/>
                  </a:lnTo>
                  <a:lnTo>
                    <a:pt x="1080160" y="132715"/>
                  </a:lnTo>
                  <a:lnTo>
                    <a:pt x="1110742" y="113665"/>
                  </a:lnTo>
                  <a:lnTo>
                    <a:pt x="1110361" y="113919"/>
                  </a:lnTo>
                  <a:lnTo>
                    <a:pt x="1110818" y="113665"/>
                  </a:lnTo>
                  <a:lnTo>
                    <a:pt x="1141476" y="96647"/>
                  </a:lnTo>
                  <a:lnTo>
                    <a:pt x="1141095" y="96901"/>
                  </a:lnTo>
                  <a:lnTo>
                    <a:pt x="1141615" y="96647"/>
                  </a:lnTo>
                  <a:lnTo>
                    <a:pt x="1171803" y="82042"/>
                  </a:lnTo>
                  <a:lnTo>
                    <a:pt x="1172337" y="81788"/>
                  </a:lnTo>
                  <a:lnTo>
                    <a:pt x="1203071" y="69088"/>
                  </a:lnTo>
                  <a:lnTo>
                    <a:pt x="1202563" y="69342"/>
                  </a:lnTo>
                  <a:lnTo>
                    <a:pt x="1203312" y="69088"/>
                  </a:lnTo>
                  <a:lnTo>
                    <a:pt x="1233551" y="58928"/>
                  </a:lnTo>
                  <a:lnTo>
                    <a:pt x="1233932" y="58801"/>
                  </a:lnTo>
                  <a:lnTo>
                    <a:pt x="1233297" y="58928"/>
                  </a:lnTo>
                  <a:lnTo>
                    <a:pt x="1263942" y="50927"/>
                  </a:lnTo>
                  <a:lnTo>
                    <a:pt x="1265555" y="50673"/>
                  </a:lnTo>
                  <a:lnTo>
                    <a:pt x="1282204" y="48133"/>
                  </a:lnTo>
                  <a:lnTo>
                    <a:pt x="1284859" y="75819"/>
                  </a:lnTo>
                  <a:lnTo>
                    <a:pt x="1357122" y="30607"/>
                  </a:lnTo>
                  <a:close/>
                </a:path>
                <a:path w="5478780" h="5548630">
                  <a:moveTo>
                    <a:pt x="5478399" y="1169797"/>
                  </a:moveTo>
                  <a:lnTo>
                    <a:pt x="1355979" y="1169797"/>
                  </a:lnTo>
                  <a:lnTo>
                    <a:pt x="1355979" y="5548249"/>
                  </a:lnTo>
                  <a:lnTo>
                    <a:pt x="5478399" y="5548249"/>
                  </a:lnTo>
                  <a:lnTo>
                    <a:pt x="5478399" y="116979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3215" y="2479547"/>
              <a:ext cx="4122420" cy="4378960"/>
            </a:xfrm>
            <a:custGeom>
              <a:avLst/>
              <a:gdLst/>
              <a:ahLst/>
              <a:cxnLst/>
              <a:rect l="l" t="t" r="r" b="b"/>
              <a:pathLst>
                <a:path w="4122420" h="4378959">
                  <a:moveTo>
                    <a:pt x="0" y="4378452"/>
                  </a:moveTo>
                  <a:lnTo>
                    <a:pt x="4122420" y="4378452"/>
                  </a:lnTo>
                  <a:lnTo>
                    <a:pt x="4122420" y="0"/>
                  </a:lnTo>
                  <a:lnTo>
                    <a:pt x="0" y="0"/>
                  </a:lnTo>
                  <a:lnTo>
                    <a:pt x="0" y="43784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49566" y="2727197"/>
            <a:ext cx="410972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Stack:</a:t>
            </a:r>
            <a:endParaRPr sz="1200">
              <a:latin typeface="Calibri"/>
              <a:cs typeface="Calibri"/>
            </a:endParaRPr>
          </a:p>
          <a:p>
            <a:pPr marL="365125" marR="2527300" indent="-13906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u="sng" spc="32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200" u="sng" spc="32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(self):</a:t>
            </a:r>
            <a:r>
              <a:rPr sz="12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200" u="sng" spc="27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stack_list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[]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2606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push(self,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val):</a:t>
            </a:r>
            <a:endParaRPr sz="1200">
              <a:latin typeface="Calibri"/>
              <a:cs typeface="Calibri"/>
            </a:endParaRPr>
          </a:p>
          <a:p>
            <a:pPr marL="36512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200" u="sng" spc="27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stack_list.append(val)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2606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pop(self):</a:t>
            </a:r>
            <a:endParaRPr sz="1200">
              <a:latin typeface="Calibri"/>
              <a:cs typeface="Calibri"/>
            </a:endParaRPr>
          </a:p>
          <a:p>
            <a:pPr marL="365125" marR="222885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200" u="sng" spc="30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stack_list[-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200" u="sng" spc="310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stack_list[-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725" algn="just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stack_object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Stack()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85725" marR="2725420" algn="just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stack_object.push(3) stack_object.push(2) stack_object.push(1)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85725" marR="2472690" algn="just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print(stack_object.pop()) print(stack_object.pop()) print(stack_object.pop())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1977" y="2825728"/>
            <a:ext cx="254000" cy="3956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object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approach: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stack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scratch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434" y="539241"/>
            <a:ext cx="5578475" cy="6325235"/>
            <a:chOff x="170434" y="539241"/>
            <a:chExt cx="5578475" cy="6325235"/>
          </a:xfrm>
        </p:grpSpPr>
        <p:sp>
          <p:nvSpPr>
            <p:cNvPr id="3" name="object 3"/>
            <p:cNvSpPr/>
            <p:nvPr/>
          </p:nvSpPr>
          <p:spPr>
            <a:xfrm>
              <a:off x="176784" y="545591"/>
              <a:ext cx="5565775" cy="6312535"/>
            </a:xfrm>
            <a:custGeom>
              <a:avLst/>
              <a:gdLst/>
              <a:ahLst/>
              <a:cxnLst/>
              <a:rect l="l" t="t" r="r" b="b"/>
              <a:pathLst>
                <a:path w="5565775" h="6312534">
                  <a:moveTo>
                    <a:pt x="5565648" y="0"/>
                  </a:moveTo>
                  <a:lnTo>
                    <a:pt x="0" y="0"/>
                  </a:lnTo>
                  <a:lnTo>
                    <a:pt x="0" y="6312408"/>
                  </a:lnTo>
                  <a:lnTo>
                    <a:pt x="5565648" y="6312408"/>
                  </a:lnTo>
                  <a:lnTo>
                    <a:pt x="55656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784" y="545591"/>
              <a:ext cx="5565775" cy="6312535"/>
            </a:xfrm>
            <a:custGeom>
              <a:avLst/>
              <a:gdLst/>
              <a:ahLst/>
              <a:cxnLst/>
              <a:rect l="l" t="t" r="r" b="b"/>
              <a:pathLst>
                <a:path w="5565775" h="6312534">
                  <a:moveTo>
                    <a:pt x="0" y="6312408"/>
                  </a:moveTo>
                  <a:lnTo>
                    <a:pt x="5565648" y="6312408"/>
                  </a:lnTo>
                  <a:lnTo>
                    <a:pt x="5565648" y="0"/>
                  </a:lnTo>
                  <a:lnTo>
                    <a:pt x="0" y="0"/>
                  </a:lnTo>
                  <a:lnTo>
                    <a:pt x="0" y="631240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3134" y="656335"/>
            <a:ext cx="5553075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Stack:</a:t>
            </a:r>
            <a:endParaRPr sz="1800">
              <a:latin typeface="Calibri"/>
              <a:cs typeface="Calibri"/>
            </a:endParaRPr>
          </a:p>
          <a:p>
            <a:pPr marL="503555" marR="3235325" indent="-210820">
              <a:lnSpc>
                <a:spcPct val="100000"/>
              </a:lnSpc>
              <a:tabLst>
                <a:tab pos="878205" algn="l"/>
                <a:tab pos="1101090" algn="l"/>
                <a:tab pos="140716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(self): 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stack_list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33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push(self,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val):</a:t>
            </a:r>
            <a:endParaRPr sz="1800">
              <a:latin typeface="Calibri"/>
              <a:cs typeface="Calibri"/>
            </a:endParaRPr>
          </a:p>
          <a:p>
            <a:pPr marL="503555">
              <a:lnSpc>
                <a:spcPct val="100000"/>
              </a:lnSpc>
              <a:tabLst>
                <a:tab pos="110109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stack_list.append(val)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33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pop(self):</a:t>
            </a:r>
            <a:endParaRPr sz="1800">
              <a:latin typeface="Calibri"/>
              <a:cs typeface="Calibri"/>
            </a:endParaRPr>
          </a:p>
          <a:p>
            <a:pPr marL="503555" marR="2787015">
              <a:lnSpc>
                <a:spcPct val="100000"/>
              </a:lnSpc>
              <a:tabLst>
                <a:tab pos="1440815" algn="l"/>
                <a:tab pos="15811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stack_list[-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stack_list[-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84455" marR="32905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little_stack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Stack()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another_stack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Stack()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funny_stack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84455" marR="159067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little_stack.push(1) another_stack.push(little_stack.pop()</a:t>
            </a:r>
            <a:r>
              <a:rPr sz="18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  <a:p>
            <a:pPr marL="8445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funny_stack.push(another_stack.pop()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8445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print(funny_stack.pop())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6831" y="545591"/>
            <a:ext cx="5358765" cy="555053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Stack:</a:t>
            </a:r>
            <a:endParaRPr sz="1800">
              <a:latin typeface="Calibri"/>
              <a:cs typeface="Calibri"/>
            </a:endParaRPr>
          </a:p>
          <a:p>
            <a:pPr marL="511809" marR="3032760" indent="-210820">
              <a:lnSpc>
                <a:spcPct val="100000"/>
              </a:lnSpc>
              <a:tabLst>
                <a:tab pos="886460" algn="l"/>
                <a:tab pos="1109345" algn="l"/>
                <a:tab pos="141541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(self): 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stack_list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push(self,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val):</a:t>
            </a:r>
            <a:endParaRPr sz="1800">
              <a:latin typeface="Calibri"/>
              <a:cs typeface="Calibri"/>
            </a:endParaRPr>
          </a:p>
          <a:p>
            <a:pPr marL="511809">
              <a:lnSpc>
                <a:spcPct val="100000"/>
              </a:lnSpc>
              <a:tabLst>
                <a:tab pos="110934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stack_list.append(val)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pop(self):</a:t>
            </a:r>
            <a:endParaRPr sz="1800">
              <a:latin typeface="Calibri"/>
              <a:cs typeface="Calibri"/>
            </a:endParaRPr>
          </a:p>
          <a:p>
            <a:pPr marL="511809" marR="2584450">
              <a:lnSpc>
                <a:spcPct val="100000"/>
              </a:lnSpc>
              <a:tabLst>
                <a:tab pos="1449070" algn="l"/>
                <a:tab pos="158940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stack_list[-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stack_list[-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301625" marR="2940050" indent="-208915">
              <a:lnSpc>
                <a:spcPct val="100000"/>
              </a:lnSpc>
              <a:spcBef>
                <a:spcPts val="5"/>
              </a:spcBef>
              <a:tabLst>
                <a:tab pos="886460" algn="l"/>
                <a:tab pos="141541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AddingStack(Stack):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(self):</a:t>
            </a:r>
            <a:endParaRPr sz="1800">
              <a:latin typeface="Calibri"/>
              <a:cs typeface="Calibri"/>
            </a:endParaRPr>
          </a:p>
          <a:p>
            <a:pPr marL="511809" marR="3068955">
              <a:lnSpc>
                <a:spcPct val="100000"/>
              </a:lnSpc>
              <a:tabLst>
                <a:tab pos="1108075" algn="l"/>
                <a:tab pos="1285875" algn="l"/>
                <a:tab pos="181483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(self) self.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sum 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stack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object</a:t>
            </a:r>
            <a:r>
              <a:rPr spc="-35" dirty="0"/>
              <a:t> </a:t>
            </a:r>
            <a:r>
              <a:rPr spc="-10" dirty="0"/>
              <a:t>approach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" y="931163"/>
            <a:ext cx="3232785" cy="582358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Stack:</a:t>
            </a:r>
            <a:endParaRPr sz="2000">
              <a:latin typeface="Calibri"/>
              <a:cs typeface="Calibri"/>
            </a:endParaRPr>
          </a:p>
          <a:p>
            <a:pPr marL="548640" marR="612775" indent="-228600">
              <a:lnSpc>
                <a:spcPct val="100000"/>
              </a:lnSpc>
              <a:tabLst>
                <a:tab pos="974090" algn="l"/>
                <a:tab pos="1229995" algn="l"/>
                <a:tab pos="157797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def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(self): self.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stack_list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[]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push(self,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val):</a:t>
            </a:r>
            <a:endParaRPr sz="2000">
              <a:latin typeface="Calibri"/>
              <a:cs typeface="Calibri"/>
            </a:endParaRPr>
          </a:p>
          <a:p>
            <a:pPr marL="320040" marR="140335" indent="-229235">
              <a:lnSpc>
                <a:spcPct val="200000"/>
              </a:lnSpc>
              <a:tabLst>
                <a:tab pos="772795" algn="l"/>
              </a:tabLst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stack_list.append(val)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pop(self):</a:t>
            </a:r>
            <a:endParaRPr sz="2000">
              <a:latin typeface="Calibri"/>
              <a:cs typeface="Calibri"/>
            </a:endParaRPr>
          </a:p>
          <a:p>
            <a:pPr marL="548640" marR="98425">
              <a:lnSpc>
                <a:spcPct val="100000"/>
              </a:lnSpc>
              <a:tabLst>
                <a:tab pos="1614170" algn="l"/>
                <a:tab pos="1775460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stack_list[-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stack_list[-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10830" y="924813"/>
            <a:ext cx="3245485" cy="5939790"/>
            <a:chOff x="7910830" y="924813"/>
            <a:chExt cx="3245485" cy="5939790"/>
          </a:xfrm>
        </p:grpSpPr>
        <p:sp>
          <p:nvSpPr>
            <p:cNvPr id="4" name="object 4"/>
            <p:cNvSpPr/>
            <p:nvPr/>
          </p:nvSpPr>
          <p:spPr>
            <a:xfrm>
              <a:off x="7917180" y="931163"/>
              <a:ext cx="3232785" cy="5927090"/>
            </a:xfrm>
            <a:custGeom>
              <a:avLst/>
              <a:gdLst/>
              <a:ahLst/>
              <a:cxnLst/>
              <a:rect l="l" t="t" r="r" b="b"/>
              <a:pathLst>
                <a:path w="3232784" h="5927090">
                  <a:moveTo>
                    <a:pt x="3232404" y="0"/>
                  </a:moveTo>
                  <a:lnTo>
                    <a:pt x="0" y="0"/>
                  </a:lnTo>
                  <a:lnTo>
                    <a:pt x="0" y="5926836"/>
                  </a:lnTo>
                  <a:lnTo>
                    <a:pt x="3232404" y="5926836"/>
                  </a:lnTo>
                  <a:lnTo>
                    <a:pt x="32324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17180" y="931163"/>
              <a:ext cx="3232785" cy="5927090"/>
            </a:xfrm>
            <a:custGeom>
              <a:avLst/>
              <a:gdLst/>
              <a:ahLst/>
              <a:cxnLst/>
              <a:rect l="l" t="t" r="r" b="b"/>
              <a:pathLst>
                <a:path w="3232784" h="5927090">
                  <a:moveTo>
                    <a:pt x="0" y="5926836"/>
                  </a:moveTo>
                  <a:lnTo>
                    <a:pt x="3232404" y="5926836"/>
                  </a:lnTo>
                  <a:lnTo>
                    <a:pt x="3232404" y="0"/>
                  </a:lnTo>
                  <a:lnTo>
                    <a:pt x="0" y="0"/>
                  </a:lnTo>
                  <a:lnTo>
                    <a:pt x="0" y="592683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23530" y="3138677"/>
            <a:ext cx="322008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stack_object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AddingStack()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269875" marR="1285875" indent="-18478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range(5): stack_object.push(i)</a:t>
            </a:r>
            <a:endParaRPr sz="16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print(stack_object.get_sum())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range(5):</a:t>
            </a:r>
            <a:endParaRPr sz="16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print(stack_object.pop())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2250" y="924813"/>
            <a:ext cx="3245485" cy="5939790"/>
            <a:chOff x="4032250" y="924813"/>
            <a:chExt cx="3245485" cy="5939790"/>
          </a:xfrm>
        </p:grpSpPr>
        <p:sp>
          <p:nvSpPr>
            <p:cNvPr id="8" name="object 8"/>
            <p:cNvSpPr/>
            <p:nvPr/>
          </p:nvSpPr>
          <p:spPr>
            <a:xfrm>
              <a:off x="4038600" y="931163"/>
              <a:ext cx="3232785" cy="5927090"/>
            </a:xfrm>
            <a:custGeom>
              <a:avLst/>
              <a:gdLst/>
              <a:ahLst/>
              <a:cxnLst/>
              <a:rect l="l" t="t" r="r" b="b"/>
              <a:pathLst>
                <a:path w="3232784" h="5927090">
                  <a:moveTo>
                    <a:pt x="3232404" y="0"/>
                  </a:moveTo>
                  <a:lnTo>
                    <a:pt x="0" y="0"/>
                  </a:lnTo>
                  <a:lnTo>
                    <a:pt x="0" y="5926836"/>
                  </a:lnTo>
                  <a:lnTo>
                    <a:pt x="3232404" y="5926836"/>
                  </a:lnTo>
                  <a:lnTo>
                    <a:pt x="32324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8600" y="931163"/>
              <a:ext cx="3232785" cy="5927090"/>
            </a:xfrm>
            <a:custGeom>
              <a:avLst/>
              <a:gdLst/>
              <a:ahLst/>
              <a:cxnLst/>
              <a:rect l="l" t="t" r="r" b="b"/>
              <a:pathLst>
                <a:path w="3232784" h="5927090">
                  <a:moveTo>
                    <a:pt x="0" y="5926836"/>
                  </a:moveTo>
                  <a:lnTo>
                    <a:pt x="3232404" y="5926836"/>
                  </a:lnTo>
                  <a:lnTo>
                    <a:pt x="3232404" y="0"/>
                  </a:lnTo>
                  <a:lnTo>
                    <a:pt x="0" y="0"/>
                  </a:lnTo>
                  <a:lnTo>
                    <a:pt x="0" y="592683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17975" y="1670685"/>
            <a:ext cx="26765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tabLst>
                <a:tab pos="894715" algn="l"/>
                <a:tab pos="1498600" algn="l"/>
              </a:tabLst>
            </a:pPr>
            <a:r>
              <a:rPr sz="2000" dirty="0">
                <a:solidFill>
                  <a:srgbClr val="FFFFFF"/>
                </a:solidFill>
              </a:rPr>
              <a:t>class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AddingStack(Stack): </a:t>
            </a:r>
            <a:r>
              <a:rPr sz="2000" dirty="0">
                <a:solidFill>
                  <a:srgbClr val="FFFFFF"/>
                </a:solidFill>
              </a:rPr>
              <a:t>def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</a:rPr>
              <a:t>	</a:t>
            </a:r>
            <a:r>
              <a:rPr sz="2000" spc="-20" dirty="0">
                <a:solidFill>
                  <a:srgbClr val="FFFFFF"/>
                </a:solidFill>
              </a:rPr>
              <a:t>init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</a:rPr>
              <a:t>	</a:t>
            </a:r>
            <a:r>
              <a:rPr sz="2000" spc="-10" dirty="0">
                <a:solidFill>
                  <a:srgbClr val="FFFFFF"/>
                </a:solidFill>
              </a:rPr>
              <a:t>(self):</a:t>
            </a:r>
            <a:endParaRPr sz="2000"/>
          </a:p>
          <a:p>
            <a:pPr marL="469900" marR="179705">
              <a:lnSpc>
                <a:spcPct val="100000"/>
              </a:lnSpc>
              <a:tabLst>
                <a:tab pos="1150620" algn="l"/>
                <a:tab pos="1350645" algn="l"/>
                <a:tab pos="1954530" algn="l"/>
              </a:tabLst>
            </a:pPr>
            <a:r>
              <a:rPr sz="2000" spc="-10" dirty="0">
                <a:solidFill>
                  <a:srgbClr val="FFFFFF"/>
                </a:solidFill>
              </a:rPr>
              <a:t>Stack.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</a:rPr>
              <a:t>		</a:t>
            </a:r>
            <a:r>
              <a:rPr sz="2000" spc="-20" dirty="0">
                <a:solidFill>
                  <a:srgbClr val="FFFFFF"/>
                </a:solidFill>
              </a:rPr>
              <a:t>init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</a:rPr>
              <a:t>	</a:t>
            </a:r>
            <a:r>
              <a:rPr sz="2000" spc="-10" dirty="0">
                <a:solidFill>
                  <a:srgbClr val="FFFFFF"/>
                </a:solidFill>
              </a:rPr>
              <a:t>(self) self.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</a:rPr>
              <a:t>	</a:t>
            </a:r>
            <a:r>
              <a:rPr sz="2000" dirty="0">
                <a:solidFill>
                  <a:srgbClr val="FFFFFF"/>
                </a:solidFill>
              </a:rPr>
              <a:t>sum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= </a:t>
            </a:r>
            <a:r>
              <a:rPr sz="2000" spc="-50" dirty="0">
                <a:solidFill>
                  <a:srgbClr val="FFFFFF"/>
                </a:solidFill>
              </a:rPr>
              <a:t>0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4346575" y="3195066"/>
            <a:ext cx="237490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275590" indent="-228600">
              <a:lnSpc>
                <a:spcPct val="100000"/>
              </a:lnSpc>
              <a:spcBef>
                <a:spcPts val="105"/>
              </a:spcBef>
              <a:tabLst>
                <a:tab pos="1644650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get_sum(self):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self.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41300" marR="40005" indent="-228600">
              <a:lnSpc>
                <a:spcPct val="100000"/>
              </a:lnSpc>
              <a:tabLst>
                <a:tab pos="922019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push(self,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val): self.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val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Stack.push(self,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val)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def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pop(self):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00000"/>
              </a:lnSpc>
              <a:tabLst>
                <a:tab pos="922019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Stack.pop(self) self.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val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val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7975" y="210058"/>
            <a:ext cx="395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object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approach: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stack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from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scratch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665" y="411225"/>
            <a:ext cx="6590665" cy="6453505"/>
            <a:chOff x="121665" y="411225"/>
            <a:chExt cx="6590665" cy="6453505"/>
          </a:xfrm>
        </p:grpSpPr>
        <p:sp>
          <p:nvSpPr>
            <p:cNvPr id="3" name="object 3"/>
            <p:cNvSpPr/>
            <p:nvPr/>
          </p:nvSpPr>
          <p:spPr>
            <a:xfrm>
              <a:off x="128015" y="417575"/>
              <a:ext cx="6577965" cy="6440805"/>
            </a:xfrm>
            <a:custGeom>
              <a:avLst/>
              <a:gdLst/>
              <a:ahLst/>
              <a:cxnLst/>
              <a:rect l="l" t="t" r="r" b="b"/>
              <a:pathLst>
                <a:path w="6577965" h="6440805">
                  <a:moveTo>
                    <a:pt x="6577583" y="0"/>
                  </a:moveTo>
                  <a:lnTo>
                    <a:pt x="0" y="0"/>
                  </a:lnTo>
                  <a:lnTo>
                    <a:pt x="0" y="6440424"/>
                  </a:lnTo>
                  <a:lnTo>
                    <a:pt x="6577583" y="6440424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015" y="417575"/>
              <a:ext cx="6577965" cy="6440805"/>
            </a:xfrm>
            <a:custGeom>
              <a:avLst/>
              <a:gdLst/>
              <a:ahLst/>
              <a:cxnLst/>
              <a:rect l="l" t="t" r="r" b="b"/>
              <a:pathLst>
                <a:path w="6577965" h="6440805">
                  <a:moveTo>
                    <a:pt x="0" y="6440424"/>
                  </a:moveTo>
                  <a:lnTo>
                    <a:pt x="6577583" y="6440424"/>
                  </a:lnTo>
                  <a:lnTo>
                    <a:pt x="6577583" y="0"/>
                  </a:lnTo>
                  <a:lnTo>
                    <a:pt x="0" y="0"/>
                  </a:lnTo>
                  <a:lnTo>
                    <a:pt x="0" y="64404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7060" y="592328"/>
            <a:ext cx="6045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student's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defining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classes;</a:t>
            </a:r>
            <a:endParaRPr sz="1800">
              <a:latin typeface="Calibri"/>
              <a:cs typeface="Calibri"/>
            </a:endParaRPr>
          </a:p>
          <a:p>
            <a:pPr marL="12700" marR="5080" indent="20827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equipped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functionalities.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060" y="1964182"/>
            <a:ext cx="6379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We've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showed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recently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extend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possibilities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defining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(i.e.,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subclass)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 retains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inherited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traits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ones.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60" y="3336163"/>
            <a:ext cx="62439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extend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 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elements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pushed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popped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(we assume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counting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pops is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enough).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Stack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we've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editor.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60" y="4707458"/>
            <a:ext cx="1569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hints: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060" y="5256657"/>
            <a:ext cx="63188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82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introduce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pop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guarantees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hiding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it;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initialize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zero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constructor;</a:t>
            </a:r>
            <a:endParaRPr sz="18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currently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assigned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counter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(name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get_counter()).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1611" y="400811"/>
            <a:ext cx="5278120" cy="5422900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R="4508500" algn="ctr">
              <a:lnSpc>
                <a:spcPct val="100000"/>
              </a:lnSpc>
              <a:spcBef>
                <a:spcPts val="285"/>
              </a:spcBef>
            </a:pPr>
            <a:r>
              <a:rPr sz="1000" dirty="0">
                <a:latin typeface="Calibri"/>
                <a:cs typeface="Calibri"/>
              </a:rPr>
              <a:t>class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Stack:</a:t>
            </a:r>
            <a:endParaRPr sz="1000">
              <a:latin typeface="Calibri"/>
              <a:cs typeface="Calibri"/>
            </a:endParaRPr>
          </a:p>
          <a:p>
            <a:pPr marR="3952875" algn="ctr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def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u="sng" spc="25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000" dirty="0">
                <a:latin typeface="Calibri"/>
                <a:cs typeface="Calibri"/>
              </a:rPr>
              <a:t>init</a:t>
            </a:r>
            <a:r>
              <a:rPr sz="1000" u="sng" spc="25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000" spc="-10" dirty="0">
                <a:latin typeface="Calibri"/>
                <a:cs typeface="Calibri"/>
              </a:rPr>
              <a:t>(self):</a:t>
            </a:r>
            <a:endParaRPr sz="1000">
              <a:latin typeface="Calibri"/>
              <a:cs typeface="Calibri"/>
            </a:endParaRPr>
          </a:p>
          <a:p>
            <a:pPr marR="3941445" algn="ctr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self.</a:t>
            </a:r>
            <a:r>
              <a:rPr sz="1000" u="sng" spc="2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000" dirty="0">
                <a:latin typeface="Calibri"/>
                <a:cs typeface="Calibri"/>
              </a:rPr>
              <a:t>stk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=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[]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R="3913504" algn="ctr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def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push(self,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val):</a:t>
            </a:r>
            <a:endParaRPr sz="1000">
              <a:latin typeface="Calibri"/>
              <a:cs typeface="Calibri"/>
            </a:endParaRPr>
          </a:p>
          <a:p>
            <a:pPr marL="32131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self.</a:t>
            </a:r>
            <a:r>
              <a:rPr sz="1000" u="sng" spc="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000" spc="-10" dirty="0">
                <a:latin typeface="Calibri"/>
                <a:cs typeface="Calibri"/>
              </a:rPr>
              <a:t>stk.append(val)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alibri"/>
                <a:cs typeface="Calibri"/>
              </a:rPr>
              <a:t>def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pop(self):</a:t>
            </a:r>
            <a:endParaRPr sz="1000">
              <a:latin typeface="Calibri"/>
              <a:cs typeface="Calibri"/>
            </a:endParaRPr>
          </a:p>
          <a:p>
            <a:pPr marL="321310" marR="4018279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val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=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self.</a:t>
            </a:r>
            <a:r>
              <a:rPr sz="1000" u="sng" spc="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000" spc="-10" dirty="0">
                <a:latin typeface="Calibri"/>
                <a:cs typeface="Calibri"/>
              </a:rPr>
              <a:t>stk[-</a:t>
            </a:r>
            <a:r>
              <a:rPr sz="1000" spc="-25" dirty="0">
                <a:latin typeface="Calibri"/>
                <a:cs typeface="Calibri"/>
              </a:rPr>
              <a:t>1] </a:t>
            </a:r>
            <a:r>
              <a:rPr sz="1000" dirty="0">
                <a:latin typeface="Calibri"/>
                <a:cs typeface="Calibri"/>
              </a:rPr>
              <a:t>del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self.</a:t>
            </a:r>
            <a:r>
              <a:rPr sz="1000" u="sng" spc="2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000" spc="-10" dirty="0">
                <a:latin typeface="Calibri"/>
                <a:cs typeface="Calibri"/>
              </a:rPr>
              <a:t>stk[-</a:t>
            </a:r>
            <a:r>
              <a:rPr sz="1000" spc="-35" dirty="0">
                <a:latin typeface="Calibri"/>
                <a:cs typeface="Calibri"/>
              </a:rPr>
              <a:t>1]</a:t>
            </a:r>
            <a:r>
              <a:rPr sz="1000" dirty="0">
                <a:latin typeface="Calibri"/>
                <a:cs typeface="Calibri"/>
              </a:rPr>
              <a:t> return</a:t>
            </a:r>
            <a:r>
              <a:rPr sz="1000" spc="-25" dirty="0">
                <a:latin typeface="Calibri"/>
                <a:cs typeface="Calibri"/>
              </a:rPr>
              <a:t> val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alibri"/>
                <a:cs typeface="Calibri"/>
              </a:rPr>
              <a:t>class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CountingStack(Stack):</a:t>
            </a:r>
            <a:endParaRPr sz="10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def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u="sng" spc="25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000" dirty="0">
                <a:latin typeface="Calibri"/>
                <a:cs typeface="Calibri"/>
              </a:rPr>
              <a:t>init</a:t>
            </a:r>
            <a:r>
              <a:rPr sz="1000" u="sng" spc="25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000" spc="-10" dirty="0">
                <a:latin typeface="Calibri"/>
                <a:cs typeface="Calibri"/>
              </a:rPr>
              <a:t>(self):</a:t>
            </a:r>
            <a:endParaRPr sz="10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#</a:t>
            </a:r>
            <a:endParaRPr sz="10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#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Fill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constructor with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appropriate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actions.</a:t>
            </a:r>
            <a:endParaRPr sz="10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#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def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get_counter(self):</a:t>
            </a:r>
            <a:endParaRPr sz="10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#</a:t>
            </a:r>
            <a:endParaRPr sz="1000">
              <a:latin typeface="Calibri"/>
              <a:cs typeface="Calibri"/>
            </a:endParaRPr>
          </a:p>
          <a:p>
            <a:pPr marL="207010" marR="245110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#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Present the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counter's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current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value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world. </a:t>
            </a:r>
            <a:r>
              <a:rPr sz="1000" spc="-50" dirty="0">
                <a:latin typeface="Calibri"/>
                <a:cs typeface="Calibri"/>
              </a:rPr>
              <a:t>#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def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pop(self):</a:t>
            </a:r>
            <a:endParaRPr sz="10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#</a:t>
            </a:r>
            <a:endParaRPr sz="10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#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Do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pop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and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update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counter.</a:t>
            </a:r>
            <a:endParaRPr sz="1000">
              <a:latin typeface="Calibri"/>
              <a:cs typeface="Calibri"/>
            </a:endParaRPr>
          </a:p>
          <a:p>
            <a:pPr marL="20701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#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alibri"/>
              <a:cs typeface="Calibri"/>
            </a:endParaRPr>
          </a:p>
          <a:p>
            <a:pPr marL="92710" marR="409194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alibri"/>
                <a:cs typeface="Calibri"/>
              </a:rPr>
              <a:t>stk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=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CountingStack() </a:t>
            </a:r>
            <a:r>
              <a:rPr sz="1000" dirty="0">
                <a:latin typeface="Calibri"/>
                <a:cs typeface="Calibri"/>
              </a:rPr>
              <a:t>for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range(100):</a:t>
            </a:r>
            <a:endParaRPr sz="1000">
              <a:latin typeface="Calibri"/>
              <a:cs typeface="Calibri"/>
            </a:endParaRPr>
          </a:p>
          <a:p>
            <a:pPr marL="207010" marR="4526915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stk.push(i) stk.pop()</a:t>
            </a:r>
            <a:endParaRPr sz="10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print(stk.get_counter())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02373" y="6000749"/>
            <a:ext cx="5278120" cy="858519"/>
          </a:xfrm>
          <a:custGeom>
            <a:avLst/>
            <a:gdLst/>
            <a:ahLst/>
            <a:cxnLst/>
            <a:rect l="l" t="t" r="r" b="b"/>
            <a:pathLst>
              <a:path w="5278120" h="858520">
                <a:moveTo>
                  <a:pt x="5277612" y="0"/>
                </a:moveTo>
                <a:lnTo>
                  <a:pt x="0" y="0"/>
                </a:lnTo>
                <a:lnTo>
                  <a:pt x="0" y="858012"/>
                </a:lnTo>
                <a:lnTo>
                  <a:pt x="5277612" y="858012"/>
                </a:lnTo>
                <a:lnTo>
                  <a:pt x="527761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9742" y="6264961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outputs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100.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1211" y="65658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Lab: 5.2 </a:t>
            </a:r>
            <a:r>
              <a:rPr spc="-10" dirty="0"/>
              <a:t>(OOP)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665" y="411225"/>
            <a:ext cx="6590665" cy="6453505"/>
            <a:chOff x="121665" y="411225"/>
            <a:chExt cx="6590665" cy="6453505"/>
          </a:xfrm>
        </p:grpSpPr>
        <p:sp>
          <p:nvSpPr>
            <p:cNvPr id="3" name="object 3"/>
            <p:cNvSpPr/>
            <p:nvPr/>
          </p:nvSpPr>
          <p:spPr>
            <a:xfrm>
              <a:off x="128015" y="417575"/>
              <a:ext cx="6577965" cy="6440805"/>
            </a:xfrm>
            <a:custGeom>
              <a:avLst/>
              <a:gdLst/>
              <a:ahLst/>
              <a:cxnLst/>
              <a:rect l="l" t="t" r="r" b="b"/>
              <a:pathLst>
                <a:path w="6577965" h="6440805">
                  <a:moveTo>
                    <a:pt x="6577583" y="0"/>
                  </a:moveTo>
                  <a:lnTo>
                    <a:pt x="0" y="0"/>
                  </a:lnTo>
                  <a:lnTo>
                    <a:pt x="0" y="6440424"/>
                  </a:lnTo>
                  <a:lnTo>
                    <a:pt x="6577583" y="6440424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015" y="417575"/>
              <a:ext cx="6577965" cy="6440805"/>
            </a:xfrm>
            <a:custGeom>
              <a:avLst/>
              <a:gdLst/>
              <a:ahLst/>
              <a:cxnLst/>
              <a:rect l="l" t="t" r="r" b="b"/>
              <a:pathLst>
                <a:path w="6577965" h="6440805">
                  <a:moveTo>
                    <a:pt x="0" y="6440424"/>
                  </a:moveTo>
                  <a:lnTo>
                    <a:pt x="6577583" y="6440424"/>
                  </a:lnTo>
                  <a:lnTo>
                    <a:pt x="6577583" y="0"/>
                  </a:lnTo>
                  <a:lnTo>
                    <a:pt x="0" y="0"/>
                  </a:lnTo>
                  <a:lnTo>
                    <a:pt x="0" y="64404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7060" y="686816"/>
            <a:ext cx="732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060" y="1174496"/>
            <a:ext cx="61296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know,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realizing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so-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LIFO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(Last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Out)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It's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you've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grown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perfectly accustomed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60" y="2150110"/>
            <a:ext cx="63601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Let's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taste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something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now.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queue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characterized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FIFO: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Fist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Out.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queue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(line)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shops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post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offices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exactly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came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served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too.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60" y="3369691"/>
            <a:ext cx="5681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Queue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operations: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060" y="3857371"/>
            <a:ext cx="63500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put(element),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puts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queue;</a:t>
            </a:r>
            <a:endParaRPr sz="1600">
              <a:latin typeface="Calibri"/>
              <a:cs typeface="Calibri"/>
            </a:endParaRPr>
          </a:p>
          <a:p>
            <a:pPr marL="12700" marR="5080" indent="18415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get(),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queue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queue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empty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successfully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it.)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60" y="4832426"/>
            <a:ext cx="1397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hints: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060" y="5320665"/>
            <a:ext cx="63334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storage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(just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stack)</a:t>
            </a:r>
            <a:endParaRPr sz="1600">
              <a:latin typeface="Calibri"/>
              <a:cs typeface="Calibri"/>
            </a:endParaRPr>
          </a:p>
          <a:p>
            <a:pPr marL="12700" marR="456565" indent="18415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put()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append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beginning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list,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get()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list's</a:t>
            </a: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end;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QueueError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(choose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derive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from)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raise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get()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tries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operate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empty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list.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00" y="400810"/>
            <a:ext cx="5374005" cy="6440805"/>
          </a:xfrm>
          <a:custGeom>
            <a:avLst/>
            <a:gdLst/>
            <a:ahLst/>
            <a:cxnLst/>
            <a:rect l="l" t="t" r="r" b="b"/>
            <a:pathLst>
              <a:path w="5374005" h="6440805">
                <a:moveTo>
                  <a:pt x="0" y="6440424"/>
                </a:moveTo>
                <a:lnTo>
                  <a:pt x="5373624" y="6440424"/>
                </a:lnTo>
                <a:lnTo>
                  <a:pt x="5373624" y="0"/>
                </a:lnTo>
                <a:lnTo>
                  <a:pt x="0" y="0"/>
                </a:lnTo>
                <a:lnTo>
                  <a:pt x="0" y="6440424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85229" y="673734"/>
            <a:ext cx="4212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class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QueueError(???):</a:t>
            </a:r>
            <a:r>
              <a:rPr sz="1200" b="1" spc="2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# Choose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base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class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new </a:t>
            </a:r>
            <a:r>
              <a:rPr sz="1200" b="1" spc="-10" dirty="0">
                <a:latin typeface="Calibri"/>
                <a:cs typeface="Calibri"/>
              </a:rPr>
              <a:t>exception. </a:t>
            </a:r>
            <a:r>
              <a:rPr sz="1200" b="1" spc="-50" dirty="0"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  <a:p>
            <a:pPr marL="152400" marR="2892425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#</a:t>
            </a:r>
            <a:r>
              <a:rPr sz="1200" b="1" spc="2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Write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code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here </a:t>
            </a:r>
            <a:r>
              <a:rPr sz="1200" b="1" spc="-50" dirty="0"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5229" y="1771269"/>
            <a:ext cx="1430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class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Queue:</a:t>
            </a:r>
            <a:endParaRPr sz="1200">
              <a:latin typeface="Calibri"/>
              <a:cs typeface="Calibri"/>
            </a:endParaRPr>
          </a:p>
          <a:p>
            <a:pPr marL="291465" marR="151130" indent="-139065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def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u="heavy" spc="3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init</a:t>
            </a:r>
            <a:r>
              <a:rPr sz="1200" b="1" u="heavy" spc="3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1200" b="1" spc="-10" dirty="0">
                <a:latin typeface="Calibri"/>
                <a:cs typeface="Calibri"/>
              </a:rPr>
              <a:t>(self): </a:t>
            </a:r>
            <a:r>
              <a:rPr sz="1200" b="1" spc="-50" dirty="0"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  <a:p>
            <a:pPr marL="291465" marR="508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#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Write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code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here </a:t>
            </a:r>
            <a:r>
              <a:rPr sz="1200" b="1" spc="-50" dirty="0"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5436" y="2868929"/>
            <a:ext cx="1290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72390" indent="-13906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def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put(self,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elem): </a:t>
            </a:r>
            <a:r>
              <a:rPr sz="1200" b="1" spc="-50" dirty="0"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  <a:p>
            <a:pPr marL="151130" marR="508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#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Write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code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here </a:t>
            </a:r>
            <a:r>
              <a:rPr sz="1200" b="1" spc="-50" dirty="0"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5436" y="3783329"/>
            <a:ext cx="1290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469265" indent="-13906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def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get(self): </a:t>
            </a:r>
            <a:r>
              <a:rPr sz="1200" b="1" spc="-50" dirty="0"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  <a:p>
            <a:pPr marL="151130" marR="508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#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Write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code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here </a:t>
            </a:r>
            <a:r>
              <a:rPr sz="1200" b="1" spc="-50" dirty="0">
                <a:latin typeface="Calibri"/>
                <a:cs typeface="Calibri"/>
              </a:rPr>
              <a:t>#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5229" y="4880864"/>
            <a:ext cx="14801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403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que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=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Queue() que.put(1) que.put("dog") que.put(False) </a:t>
            </a:r>
            <a:r>
              <a:rPr sz="1200" b="1" spc="-20" dirty="0">
                <a:latin typeface="Calibri"/>
                <a:cs typeface="Calibri"/>
              </a:rPr>
              <a:t>try: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 in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range(4):</a:t>
            </a:r>
            <a:endParaRPr sz="1200">
              <a:latin typeface="Calibri"/>
              <a:cs typeface="Calibri"/>
            </a:endParaRPr>
          </a:p>
          <a:p>
            <a:pPr marL="12700" marR="200025" indent="278765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print(que.get()) except: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print("Queue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error")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93173" y="3835146"/>
            <a:ext cx="2566670" cy="219011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dog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Queue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91211" y="65658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Lab: 5.3 </a:t>
            </a:r>
            <a:r>
              <a:rPr spc="-10" dirty="0"/>
              <a:t>(OOP)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3911</Words>
  <Application>Microsoft Office PowerPoint</Application>
  <PresentationFormat>Widescreen</PresentationFormat>
  <Paragraphs>479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Lab -5</vt:lpstr>
      <vt:lpstr>PowerPoint Presentation</vt:lpstr>
      <vt:lpstr>PowerPoint Presentation</vt:lpstr>
      <vt:lpstr>The stack - the procedural approach</vt:lpstr>
      <vt:lpstr>The stack - the object approach</vt:lpstr>
      <vt:lpstr>The stack - the object approach</vt:lpstr>
      <vt:lpstr>class AddingStack(Stack): def  init (self): Stack.  init (self) self. sum = 0</vt:lpstr>
      <vt:lpstr>Lab: 5.2 (OOP)</vt:lpstr>
      <vt:lpstr>Lab: 5.3 (OOP)</vt:lpstr>
      <vt:lpstr>Instance variables</vt:lpstr>
      <vt:lpstr>Class variables</vt:lpstr>
      <vt:lpstr>Checking an attribute's existence</vt:lpstr>
      <vt:lpstr> init </vt:lpstr>
      <vt:lpstr>PowerPoint Presentation</vt:lpstr>
      <vt:lpstr> bases </vt:lpstr>
      <vt:lpstr>Lab: 5.4 (OOP, methods and variables)</vt:lpstr>
      <vt:lpstr>See you Next week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adoza</dc:creator>
  <cp:lastModifiedBy>dhulfiqar aalwahab</cp:lastModifiedBy>
  <cp:revision>2</cp:revision>
  <dcterms:created xsi:type="dcterms:W3CDTF">2022-07-29T03:24:46Z</dcterms:created>
  <dcterms:modified xsi:type="dcterms:W3CDTF">2022-10-11T18:36:08Z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2022-07-29T00:00:00Z</vt:filetime>
  </property>
</Properties>
</file>