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07FF9A-F56A-4FD5-97A0-94A81223E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54" y="2320632"/>
            <a:ext cx="5595125" cy="33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– GoDaddy, Digital Ocean</a:t>
            </a:r>
          </a:p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Text editor – Atom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ARC, </a:t>
            </a:r>
          </a:p>
          <a:p>
            <a:pPr marL="0" indent="0">
              <a:buNone/>
            </a:pPr>
            <a:r>
              <a:rPr lang="en-US" dirty="0"/>
              <a:t>		   Bootstrap, </a:t>
            </a:r>
            <a:r>
              <a:rPr lang="en-US" dirty="0" err="1"/>
              <a:t>Phpstorm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A0F760-556A-4D0A-8D2D-E948A3C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77" y="3531432"/>
            <a:ext cx="1031351" cy="10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B275795-C292-46C1-ABDE-3300DCDE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39" y="5744942"/>
            <a:ext cx="1238251" cy="9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B5CD00D-C6C1-48E9-8CC4-0CDAC63D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51" y="1221739"/>
            <a:ext cx="1093063" cy="1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BE6912-2A07-45FB-ACB6-65F4419B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60" y="5655312"/>
            <a:ext cx="1889482" cy="12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  <a:p>
            <a:r>
              <a:rPr lang="en-US" dirty="0"/>
              <a:t>Could have used the Gantt Chart and GitHub more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0C0DE2-8F41-4744-AAF1-A5B75B79E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0" y="1253331"/>
            <a:ext cx="10359199" cy="51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85C6AB-292C-4FDB-8078-BB6DF7B1D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59" y="1158080"/>
            <a:ext cx="8819881" cy="535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B20676-5CDD-4BDE-B34C-CF4F4F1F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36569"/>
            <a:ext cx="8601075" cy="345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0083E-3DDF-4F45-8F93-2D68D27D9ABF}"/>
              </a:ext>
            </a:extLst>
          </p:cNvPr>
          <p:cNvSpPr txBox="1"/>
          <p:nvPr/>
        </p:nvSpPr>
        <p:spPr>
          <a:xfrm>
            <a:off x="2175029" y="177553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DEEA-3067-4D9C-B6F2-5D343A0C2094}"/>
              </a:ext>
            </a:extLst>
          </p:cNvPr>
          <p:cNvSpPr txBox="1"/>
          <p:nvPr/>
        </p:nvSpPr>
        <p:spPr>
          <a:xfrm>
            <a:off x="7102136" y="177553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71</TotalTime>
  <Words>171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Lauren Morris</cp:lastModifiedBy>
  <cp:revision>5</cp:revision>
  <dcterms:created xsi:type="dcterms:W3CDTF">2022-02-09T16:48:18Z</dcterms:created>
  <dcterms:modified xsi:type="dcterms:W3CDTF">2022-02-09T23:43:14Z</dcterms:modified>
</cp:coreProperties>
</file>