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5979-1C21-4971-B297-4A637CE5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/>
          </a:prstGeom>
          <a:gradFill>
            <a:gsLst>
              <a:gs pos="35000">
                <a:srgbClr val="FFFDEB"/>
              </a:gs>
              <a:gs pos="10000">
                <a:srgbClr val="FFFADD"/>
              </a:gs>
              <a:gs pos="66000">
                <a:srgbClr val="FEF7C8"/>
              </a:gs>
              <a:gs pos="100000">
                <a:srgbClr val="FFEF8F"/>
              </a:gs>
            </a:gsLst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E7ABC-1B35-459D-A6FF-F95C83291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58A2-1BA1-4271-9795-3393E21C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20E4-1E08-4400-9D0E-13D8B66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629B-099F-468B-A527-57CFE58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82C-4059-4BFC-937D-BEBD780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19E-8CED-406E-91B8-817E52B41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A364-DBA4-4FF4-AF73-9D7855B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597C-7E61-40EE-A8A4-6AB22EF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5110C-ACD7-4196-89C9-C70A2101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5F282-68CA-4D5C-92B5-2D6B9A9F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D3D-08C2-4140-B094-DBBDA3017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849-3AE8-4ED3-847C-262611D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039-0F0E-4456-82BC-04F7E885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3B14-8569-4BEE-A8FE-514F22E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1B7-DBF8-423C-A687-E7A21831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28A5-A839-47ED-A906-A695CA2E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A3-2602-4932-9399-B10F7C7B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D336-A619-41EA-8D53-CF4AB4A0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D625-CE4F-419D-A9F4-D4904B2C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295-B590-4378-8548-6564798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9264-1634-4871-AD3C-676A39F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ABE9-A60D-43F9-893C-D93CA3B0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D4FA-EA54-40D7-B918-6537403F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B4FB-8234-4511-88C4-303A1DF3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7CF-95CD-4DC5-9266-4C8504C8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418D-9365-420C-891E-9D155F33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0151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5AC3-99C6-4FA4-9E0D-FC5E654C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78693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E2-ADFB-431B-BB72-21AF38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C06B-F633-4465-AF48-D0E5E08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F2274-4342-487B-A86A-B3C88D11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6C5B-F75B-458B-8635-B8F527D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27" y="18891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E62F-7E15-41E2-B6FC-B65ADFF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7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52BFB-543F-4998-8D25-BD1DE259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C699-2A23-4C42-8AA8-77CA4D96C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5D015-703C-485F-BB62-B849142A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588418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21BAE-4F3D-47A8-AFC2-E11932D6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020A-6F10-4F22-A62B-ECACF37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54AE7-E0E2-4525-B909-1B98500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1EE4-6135-4249-A8ED-B0072C3C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B080-E46F-4DAC-BF0C-83A7A68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01BB-5BB2-4FDE-8A7A-5A8C11B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54CC1-540F-400E-9024-C2486152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1A80-EE82-4E0A-8DD1-05FA06D2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75FBC-59FE-4A15-9F30-9C9A906E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4891-FAD8-45E7-AF94-C5130F01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210-1926-42C1-BB5A-8FEE37A0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C00-40D4-4862-A71A-E76A910B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2AEE-EC19-4C7B-8650-0C9EED7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D0C6-C0F9-4AF7-BE97-C4FDA261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5B06-8789-4154-98DD-460C1DA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BFB9-134F-46CB-8BD6-0607CC5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AA0-013A-4D80-AB03-35AFF79A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F2E9A-62F7-40EB-AD96-2AEA4BDCE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E44B-E91E-4370-B733-F4E4701C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D75A-0294-439C-9CC3-25146BC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7F60F-AC8D-410C-91B7-B870503C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6072-5CCE-4214-852C-0F9C3AA5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DEC40-E78F-466D-BBB7-124E7FFD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7843-DAA7-4975-A716-5218A73D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3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9057-FFCB-4D1E-AFBB-5576BD2D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F2E4-B8B9-415E-BCDD-673FCDBC7F3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C767B-103A-41AF-B42E-29DBAA39D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773A-C26A-4ADD-B249-76D94110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DF3A-3FA6-4F81-B47A-65C14AAE2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anotherdayinparadise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swaggerhub.com/apis/LoganBlair314/ContactDatabase/1.0.0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CB0C-40B6-409F-8BE5-CD456CED7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77700"/>
            <a:ext cx="9144000" cy="2036270"/>
          </a:xfrm>
        </p:spPr>
        <p:txBody>
          <a:bodyPr>
            <a:normAutofit/>
          </a:bodyPr>
          <a:lstStyle/>
          <a:p>
            <a:r>
              <a:rPr lang="en-US" sz="60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Another Day in Paradise Contacts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13B74-F024-4CFA-B1BF-25EE47FD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94" y="0"/>
            <a:ext cx="11603114" cy="1655762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Logan Blair </a:t>
            </a:r>
            <a:r>
              <a:rPr lang="en-US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||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James Eddy || Matthew Holden || Lauren Morris || Sebastian 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Scharager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9DAF93-0F01-4533-AAE3-C4F70699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55" y="669497"/>
            <a:ext cx="4809591" cy="27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742-DE47-499F-875E-35B512D8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EFD1-6E99-4190-B5FB-769B8129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43770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>
                <a:solidFill>
                  <a:srgbClr val="F06292"/>
                </a:solidFill>
                <a:effectLst/>
                <a:latin typeface="Arial" panose="020B0604020202020204" pitchFamily="34" charset="0"/>
                <a:hlinkClick r:id="rId2"/>
              </a:rPr>
              <a:t>Another Day in Paradise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E05D8-8497-42D1-953F-3C7E426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01" y="2676525"/>
            <a:ext cx="4914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315-91FC-4638-B1AB-D8F6D15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970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Question Mark with solid fill">
            <a:extLst>
              <a:ext uri="{FF2B5EF4-FFF2-40B4-BE49-F238E27FC236}">
                <a16:creationId xmlns:a16="http://schemas.microsoft.com/office/drawing/2014/main" id="{45D85177-5A7A-4B49-933F-6F342890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31" y="1253331"/>
            <a:ext cx="4351338" cy="43513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  <a:reflection stA="50000" endA="275" endPos="26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25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A71-FA59-4DDB-B46D-544B8572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EA2A-D3DC-4E09-8F99-9036A08D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Lauren Morris- Project Manager/Documentation/Front End</a:t>
            </a:r>
          </a:p>
          <a:p>
            <a:pPr marL="0" indent="0">
              <a:buNone/>
            </a:pPr>
            <a:r>
              <a:rPr lang="en-US" dirty="0"/>
              <a:t>Logan Blair - API</a:t>
            </a:r>
          </a:p>
          <a:p>
            <a:pPr marL="0" indent="0">
              <a:buNone/>
            </a:pPr>
            <a:r>
              <a:rPr lang="en-US" dirty="0"/>
              <a:t>James Eddy - API</a:t>
            </a:r>
          </a:p>
          <a:p>
            <a:pPr marL="0" indent="0">
              <a:buNone/>
            </a:pPr>
            <a:r>
              <a:rPr lang="en-US" dirty="0"/>
              <a:t>Matthew Holden - Database/Front End</a:t>
            </a:r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Scharager</a:t>
            </a:r>
            <a:r>
              <a:rPr lang="en-US" dirty="0"/>
              <a:t> - Front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40D4-70C4-414E-A5A8-66FD65D7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94B-D1FD-406B-A71E-C6ABDE1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– GoDaddy, Digital Ocean</a:t>
            </a:r>
          </a:p>
          <a:p>
            <a:pPr marL="0" indent="0">
              <a:buNone/>
            </a:pPr>
            <a:r>
              <a:rPr lang="en-US" dirty="0"/>
              <a:t>SSH – </a:t>
            </a:r>
            <a:r>
              <a:rPr lang="en-US" dirty="0" err="1"/>
              <a:t>MobaXterm</a:t>
            </a:r>
            <a:r>
              <a:rPr lang="en-US" dirty="0"/>
              <a:t>, Putty</a:t>
            </a:r>
          </a:p>
          <a:p>
            <a:pPr marL="0" indent="0">
              <a:buNone/>
            </a:pPr>
            <a:r>
              <a:rPr lang="en-US" dirty="0"/>
              <a:t>Front end – Atom, Bootstrap</a:t>
            </a:r>
          </a:p>
          <a:p>
            <a:pPr marL="0" indent="0">
              <a:buNone/>
            </a:pPr>
            <a:r>
              <a:rPr lang="en-US" dirty="0"/>
              <a:t>Communications – Discord,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Database – Putty, 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 testing – </a:t>
            </a:r>
            <a:r>
              <a:rPr lang="en-US" dirty="0" err="1"/>
              <a:t>SwaggerHub</a:t>
            </a:r>
            <a:r>
              <a:rPr lang="en-US" dirty="0"/>
              <a:t>, ARC, 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/>
              <a:t>Phpstorm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Gantt Chart – Excel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A00316-3F38-4803-B39E-E1D3E3275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8802299" y="4642348"/>
            <a:ext cx="1031351" cy="99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A7430-598E-476C-B31A-F5102C28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28" y="2342456"/>
            <a:ext cx="1086544" cy="10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 icon">
            <a:extLst>
              <a:ext uri="{FF2B5EF4-FFF2-40B4-BE49-F238E27FC236}">
                <a16:creationId xmlns:a16="http://schemas.microsoft.com/office/drawing/2014/main" id="{50A6DD6B-C103-4F10-958C-D48232A9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717" y="2248934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baxterm icon">
            <a:extLst>
              <a:ext uri="{FF2B5EF4-FFF2-40B4-BE49-F238E27FC236}">
                <a16:creationId xmlns:a16="http://schemas.microsoft.com/office/drawing/2014/main" id="{E8C0C179-7C32-4D18-8C19-1F14DB6E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88" y="227014"/>
            <a:ext cx="11715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tom text editor icon">
            <a:extLst>
              <a:ext uri="{FF2B5EF4-FFF2-40B4-BE49-F238E27FC236}">
                <a16:creationId xmlns:a16="http://schemas.microsoft.com/office/drawing/2014/main" id="{72F8769D-B48C-46B9-933C-A84F43B6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39" y="1298161"/>
            <a:ext cx="1073161" cy="111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utty icon">
            <a:extLst>
              <a:ext uri="{FF2B5EF4-FFF2-40B4-BE49-F238E27FC236}">
                <a16:creationId xmlns:a16="http://schemas.microsoft.com/office/drawing/2014/main" id="{527CFA3D-521A-45A5-95B3-B1B19746C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11454"/>
            <a:ext cx="1184939" cy="120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343C5672-CEDB-40B3-B978-D4AF1B9B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21" y="3531432"/>
            <a:ext cx="1759659" cy="9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59306-5383-4E75-B6F1-CD349F9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4508974"/>
            <a:ext cx="1260662" cy="126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A0F760-556A-4D0A-8D2D-E948A3CC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77" y="3531432"/>
            <a:ext cx="1031351" cy="10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B275795-C292-46C1-ABDE-3300DCDE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39" y="5744942"/>
            <a:ext cx="1238251" cy="9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B5CD00D-C6C1-48E9-8CC4-0CDAC63D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51" y="1221739"/>
            <a:ext cx="1093063" cy="1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BE6912-2A07-45FB-ACB6-65F4419B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60" y="5655312"/>
            <a:ext cx="1889482" cy="12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1B8D74-E3A2-4929-8E6B-A1BF66E0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426" y="1269646"/>
            <a:ext cx="5157787" cy="823912"/>
          </a:xfrm>
        </p:spPr>
        <p:txBody>
          <a:bodyPr/>
          <a:lstStyle/>
          <a:p>
            <a:r>
              <a:rPr lang="en-US" dirty="0"/>
              <a:t>Things that went well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F947-3314-4907-8F6C-E19F0632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1426" y="2164579"/>
            <a:ext cx="5157787" cy="3233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Looks professional and accessible</a:t>
            </a:r>
          </a:p>
          <a:p>
            <a:r>
              <a:rPr lang="en-US" dirty="0"/>
              <a:t>Good communication</a:t>
            </a:r>
          </a:p>
          <a:p>
            <a:r>
              <a:rPr lang="en-US" dirty="0"/>
              <a:t>We were able to overcome our inexperience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C620E-37C4-4C32-B160-366C2CE6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39" y="1225974"/>
            <a:ext cx="5183188" cy="823912"/>
          </a:xfrm>
        </p:spPr>
        <p:txBody>
          <a:bodyPr/>
          <a:lstStyle/>
          <a:p>
            <a:r>
              <a:rPr lang="en-US" dirty="0"/>
              <a:t>Things that did not go well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E4A99-2DCE-448E-A584-190F9468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39" y="2093558"/>
            <a:ext cx="5183188" cy="31265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Did not start Front End early enough</a:t>
            </a:r>
          </a:p>
          <a:p>
            <a:r>
              <a:rPr lang="en-US" dirty="0"/>
              <a:t>Ended up switching to bootstrap halfway through</a:t>
            </a:r>
          </a:p>
          <a:p>
            <a:r>
              <a:rPr lang="en-US" dirty="0"/>
              <a:t>Struggled with PHP and the search function</a:t>
            </a:r>
          </a:p>
          <a:p>
            <a:r>
              <a:rPr lang="en-US" dirty="0"/>
              <a:t>Could have used the Gantt Chart and GitHub more</a:t>
            </a:r>
          </a:p>
        </p:txBody>
      </p:sp>
    </p:spTree>
    <p:extLst>
      <p:ext uri="{BB962C8B-B14F-4D97-AF65-F5344CB8AC3E}">
        <p14:creationId xmlns:p14="http://schemas.microsoft.com/office/powerpoint/2010/main" val="19574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6C66-FC25-4EA8-8D82-09CFD97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94EFA-E417-44E9-BD83-EFAB918A37A3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06B3-9261-43B1-A620-FF6431CE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52" y="1099689"/>
            <a:ext cx="9991849" cy="50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86E-67E3-4B17-8D4E-263FD57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D90C7-780D-44EC-AF85-E37A7CBE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80413"/>
            <a:ext cx="8686800" cy="52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F4F1-ECF7-4F05-8D48-CADC5C9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0083E-3DDF-4F45-8F93-2D68D27D9ABF}"/>
              </a:ext>
            </a:extLst>
          </p:cNvPr>
          <p:cNvSpPr txBox="1"/>
          <p:nvPr/>
        </p:nvSpPr>
        <p:spPr>
          <a:xfrm>
            <a:off x="2175029" y="1775534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6DEEA-3067-4D9C-B6F2-5D343A0C2094}"/>
              </a:ext>
            </a:extLst>
          </p:cNvPr>
          <p:cNvSpPr txBox="1"/>
          <p:nvPr/>
        </p:nvSpPr>
        <p:spPr>
          <a:xfrm>
            <a:off x="7102136" y="1775534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EB838-553D-43DF-A599-191107C9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29" y="2144866"/>
            <a:ext cx="8248197" cy="33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7A96-0E69-43A1-AB31-8BF16FD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6DF1-5317-4A7F-A4FA-AABAD176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15" y="1215746"/>
            <a:ext cx="7658369" cy="5350983"/>
          </a:xfrm>
        </p:spPr>
      </p:pic>
    </p:spTree>
    <p:extLst>
      <p:ext uri="{BB962C8B-B14F-4D97-AF65-F5344CB8AC3E}">
        <p14:creationId xmlns:p14="http://schemas.microsoft.com/office/powerpoint/2010/main" val="21455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B27-4EAB-4BE3-A2DF-1C27FC5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A4D-C02B-40F9-892F-CEFE237C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5125"/>
            <a:ext cx="930453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0" i="0" u="sng" strike="noStrike" dirty="0" err="1">
                <a:solidFill>
                  <a:srgbClr val="F06292"/>
                </a:solidFill>
                <a:effectLst/>
                <a:latin typeface="Roboto" panose="02000000000000000000" pitchFamily="2" charset="0"/>
                <a:hlinkClick r:id="rId2"/>
              </a:rPr>
              <a:t>Swaggerhub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C09337-32C8-4AF4-B91B-BF15B569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 t="16899" r="16044" b="16325"/>
          <a:stretch/>
        </p:blipFill>
        <p:spPr bwMode="auto">
          <a:xfrm>
            <a:off x="4435208" y="2706664"/>
            <a:ext cx="3024922" cy="29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59913"/>
      </p:ext>
    </p:extLst>
  </p:cSld>
  <p:clrMapOvr>
    <a:masterClrMapping/>
  </p:clrMapOvr>
</p:sld>
</file>

<file path=ppt/theme/theme1.xml><?xml version="1.0" encoding="utf-8"?>
<a:theme xmlns:a="http://schemas.openxmlformats.org/drawingml/2006/main" name="Sunshine_Theme">
  <a:themeElements>
    <a:clrScheme name="Custom 1">
      <a:dk1>
        <a:sysClr val="windowText" lastClr="000000"/>
      </a:dk1>
      <a:lt1>
        <a:srgbClr val="FCFCF8"/>
      </a:lt1>
      <a:dk2>
        <a:srgbClr val="7DB4DB"/>
      </a:dk2>
      <a:lt2>
        <a:srgbClr val="F3F3D3"/>
      </a:lt2>
      <a:accent1>
        <a:srgbClr val="4472C4"/>
      </a:accent1>
      <a:accent2>
        <a:srgbClr val="FBC148"/>
      </a:accent2>
      <a:accent3>
        <a:srgbClr val="C7DDDC"/>
      </a:accent3>
      <a:accent4>
        <a:srgbClr val="FBEB83"/>
      </a:accent4>
      <a:accent5>
        <a:srgbClr val="B7D4DE"/>
      </a:accent5>
      <a:accent6>
        <a:srgbClr val="E4D97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shine_Theme" id="{D7A35AFE-75E2-4CFF-86F9-06E975617E4E}" vid="{1037C20C-002D-47C5-8135-4115A63150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Sunshine_Theme</Template>
  <TotalTime>107</TotalTime>
  <Words>172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Sunshine_Theme</vt:lpstr>
      <vt:lpstr>Another Day in Paradise Contacts</vt:lpstr>
      <vt:lpstr>Meet the Team</vt:lpstr>
      <vt:lpstr>Technologies</vt:lpstr>
      <vt:lpstr>PowerPoint Presentation</vt:lpstr>
      <vt:lpstr>Gantt Chart</vt:lpstr>
      <vt:lpstr>Use Case Diagram</vt:lpstr>
      <vt:lpstr>Entity Relationship Diagram (ERD)</vt:lpstr>
      <vt:lpstr>Database</vt:lpstr>
      <vt:lpstr>API Documentation</vt:lpstr>
      <vt:lpstr>Project Demonstration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Day in Paradise Contacts</dc:title>
  <dc:creator>Lauren Morris</dc:creator>
  <cp:lastModifiedBy>Lauren Morris</cp:lastModifiedBy>
  <cp:revision>8</cp:revision>
  <dcterms:created xsi:type="dcterms:W3CDTF">2022-02-09T16:48:18Z</dcterms:created>
  <dcterms:modified xsi:type="dcterms:W3CDTF">2022-02-10T15:22:36Z</dcterms:modified>
</cp:coreProperties>
</file>