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1" r:id="rId4"/>
    <p:sldId id="270" r:id="rId5"/>
    <p:sldId id="272" r:id="rId6"/>
    <p:sldId id="273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57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单点修改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sum[</a:t>
            </a:r>
            <a:r>
              <a:rPr lang="en-US" altLang="zh-CN" dirty="0" err="1"/>
              <a:t>maxn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Void Update(x,  l,  r,  </a:t>
            </a:r>
            <a:r>
              <a:rPr lang="en-US" altLang="zh-CN" dirty="0" err="1"/>
              <a:t>pos</a:t>
            </a:r>
            <a:r>
              <a:rPr lang="en-US" altLang="zh-CN" dirty="0"/>
              <a:t>,  x){</a:t>
            </a:r>
          </a:p>
          <a:p>
            <a:pPr lvl="1"/>
            <a:r>
              <a:rPr lang="en-US" altLang="zh-CN" dirty="0"/>
              <a:t>If (l == r){</a:t>
            </a:r>
          </a:p>
          <a:p>
            <a:pPr lvl="2"/>
            <a:r>
              <a:rPr lang="en-US" altLang="zh-CN" dirty="0"/>
              <a:t>Sum[pos] += x;</a:t>
            </a:r>
          </a:p>
          <a:p>
            <a:pPr lvl="2"/>
            <a:r>
              <a:rPr lang="en-US" altLang="zh-CN" dirty="0"/>
              <a:t>Return;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mid = (l + r)/2;</a:t>
            </a:r>
          </a:p>
          <a:p>
            <a:pPr lvl="1"/>
            <a:r>
              <a:rPr lang="en-US" altLang="zh-CN" dirty="0"/>
              <a:t>If (</a:t>
            </a:r>
            <a:r>
              <a:rPr lang="en-US" altLang="zh-CN" dirty="0" err="1"/>
              <a:t>pos</a:t>
            </a:r>
            <a:r>
              <a:rPr lang="en-US" altLang="zh-CN" dirty="0"/>
              <a:t> &lt;= mid)update(x*2,l,mid,pos,x);</a:t>
            </a:r>
          </a:p>
          <a:p>
            <a:pPr lvl="1"/>
            <a:r>
              <a:rPr lang="en-US" altLang="zh-CN" dirty="0"/>
              <a:t>Else update(x*2+1,mid+1,r,pos,x);</a:t>
            </a:r>
          </a:p>
          <a:p>
            <a:pPr lvl="1"/>
            <a:r>
              <a:rPr lang="en-US" altLang="zh-CN" dirty="0"/>
              <a:t>Sum[x] = (sum[x*2] + sum[x*2+1]);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19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sum[</a:t>
            </a:r>
            <a:r>
              <a:rPr lang="en-US" altLang="zh-CN" dirty="0" err="1"/>
              <a:t>maxn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//[L,R]</a:t>
            </a:r>
            <a:r>
              <a:rPr lang="zh-CN" altLang="en-US" dirty="0"/>
              <a:t>是需要查询的区间。</a:t>
            </a:r>
            <a:r>
              <a:rPr lang="en-US" altLang="zh-CN" dirty="0"/>
              <a:t>(</a:t>
            </a:r>
            <a:r>
              <a:rPr lang="en-US" altLang="zh-CN" dirty="0" err="1"/>
              <a:t>x,l,r</a:t>
            </a:r>
            <a:r>
              <a:rPr lang="en-US" altLang="zh-CN" dirty="0"/>
              <a:t>)</a:t>
            </a:r>
            <a:r>
              <a:rPr lang="zh-CN" altLang="en-US" dirty="0"/>
              <a:t>是线段树节点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get_sum</a:t>
            </a:r>
            <a:r>
              <a:rPr lang="en-US" altLang="zh-CN" dirty="0"/>
              <a:t>(x,  l,  r,  L,  R){</a:t>
            </a:r>
          </a:p>
          <a:p>
            <a:pPr lvl="1"/>
            <a:r>
              <a:rPr lang="en-US" altLang="zh-CN" dirty="0"/>
              <a:t>If (L &gt; r  or  l &gt; R)return 0;</a:t>
            </a:r>
          </a:p>
          <a:p>
            <a:pPr lvl="1"/>
            <a:r>
              <a:rPr lang="en-US" altLang="zh-CN" dirty="0"/>
              <a:t>If (L &lt;= l  and   r &lt;= R)return sum[x];</a:t>
            </a:r>
          </a:p>
          <a:p>
            <a:pPr lvl="1"/>
            <a:r>
              <a:rPr lang="en-US" altLang="zh-CN" dirty="0"/>
              <a:t>Int mid = (l + r)/2;</a:t>
            </a:r>
          </a:p>
          <a:p>
            <a:pPr lvl="1"/>
            <a:r>
              <a:rPr lang="en-US" altLang="zh-CN" dirty="0"/>
              <a:t>Return </a:t>
            </a:r>
            <a:r>
              <a:rPr lang="en-US" altLang="zh-CN" dirty="0" err="1"/>
              <a:t>get_sum</a:t>
            </a:r>
            <a:r>
              <a:rPr lang="en-US" altLang="zh-CN" dirty="0"/>
              <a:t>(x*2,l,mid,L,R)  +  </a:t>
            </a:r>
            <a:r>
              <a:rPr lang="en-US" altLang="zh-CN" dirty="0" err="1"/>
              <a:t>get_sum</a:t>
            </a:r>
            <a:r>
              <a:rPr lang="en-US" altLang="zh-CN" dirty="0"/>
              <a:t>(x*2+1,mid+1,r,L,R);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3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(</a:t>
            </a:r>
            <a:r>
              <a:rPr lang="zh-CN" altLang="en-US" dirty="0"/>
              <a:t>清空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sum[</a:t>
            </a:r>
            <a:r>
              <a:rPr lang="en-US" altLang="zh-CN" dirty="0" err="1"/>
              <a:t>maxn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init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l,int</a:t>
            </a:r>
            <a:r>
              <a:rPr lang="en-US" altLang="zh-CN" dirty="0"/>
              <a:t> r){</a:t>
            </a:r>
          </a:p>
          <a:p>
            <a:pPr lvl="1"/>
            <a:r>
              <a:rPr lang="en-US" altLang="zh-CN" dirty="0"/>
              <a:t>Sum[x] = 0;</a:t>
            </a:r>
          </a:p>
          <a:p>
            <a:pPr lvl="1"/>
            <a:r>
              <a:rPr lang="en-US" altLang="zh-CN" dirty="0"/>
              <a:t>If (l == r)return;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mid = (l + r)/2;</a:t>
            </a:r>
          </a:p>
          <a:p>
            <a:pPr lvl="1"/>
            <a:r>
              <a:rPr lang="en-US" altLang="zh-CN" dirty="0" err="1"/>
              <a:t>init</a:t>
            </a:r>
            <a:r>
              <a:rPr lang="en-US" altLang="zh-CN" dirty="0"/>
              <a:t>(x*2,l,mid);</a:t>
            </a:r>
          </a:p>
          <a:p>
            <a:pPr lvl="1"/>
            <a:r>
              <a:rPr lang="en-US" altLang="zh-CN" dirty="0" err="1"/>
              <a:t>Init</a:t>
            </a:r>
            <a:r>
              <a:rPr lang="en-US" altLang="zh-CN" dirty="0"/>
              <a:t>(x*2+1,mid+1,r);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17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例题：维护区间</a:t>
            </a:r>
            <a:r>
              <a:rPr lang="en-US" altLang="zh-CN" dirty="0"/>
              <a:t>hash</a:t>
            </a:r>
            <a:r>
              <a:rPr lang="zh-CN" altLang="en-US" dirty="0"/>
              <a:t>值。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题目：给出一个字符串</a:t>
            </a:r>
            <a:r>
              <a:rPr lang="en-US" altLang="zh-CN" dirty="0"/>
              <a:t>S</a:t>
            </a:r>
            <a:r>
              <a:rPr lang="zh-CN" altLang="en-US" dirty="0"/>
              <a:t>，支持两种操作：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、将</a:t>
            </a:r>
            <a:r>
              <a:rPr lang="en-US" altLang="zh-CN" dirty="0"/>
              <a:t>x</a:t>
            </a:r>
            <a:r>
              <a:rPr lang="zh-CN" altLang="en-US" dirty="0"/>
              <a:t>位置的字符变成</a:t>
            </a:r>
            <a:r>
              <a:rPr lang="en-US" altLang="zh-CN" dirty="0" err="1"/>
              <a:t>ch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、询问子串</a:t>
            </a:r>
            <a:r>
              <a:rPr lang="en-US" altLang="zh-CN" dirty="0"/>
              <a:t>S[l1,r1]</a:t>
            </a:r>
            <a:r>
              <a:rPr lang="zh-CN" altLang="en-US" dirty="0"/>
              <a:t>和子串</a:t>
            </a:r>
            <a:r>
              <a:rPr lang="en-US" altLang="zh-CN" dirty="0"/>
              <a:t>S[l2,r2]</a:t>
            </a:r>
            <a:r>
              <a:rPr lang="zh-CN" altLang="en-US" dirty="0"/>
              <a:t>谁的字典序大。</a:t>
            </a:r>
            <a:r>
              <a:rPr lang="en-US" altLang="zh-CN" dirty="0"/>
              <a:t>S[l1,r1]</a:t>
            </a:r>
            <a:r>
              <a:rPr lang="zh-CN" altLang="en-US" dirty="0"/>
              <a:t>大输出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S[l1,r1]</a:t>
            </a:r>
            <a:r>
              <a:rPr lang="zh-CN" altLang="en-US" dirty="0"/>
              <a:t>小输出</a:t>
            </a:r>
            <a:r>
              <a:rPr lang="en-US" altLang="zh-CN" dirty="0"/>
              <a:t>-1</a:t>
            </a:r>
            <a:r>
              <a:rPr lang="zh-CN" altLang="en-US" dirty="0"/>
              <a:t>，相等输出</a:t>
            </a:r>
            <a:r>
              <a:rPr lang="en-US" altLang="zh-CN" dirty="0"/>
              <a:t>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01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比较字典序实际上就是求</a:t>
            </a:r>
            <a:r>
              <a:rPr lang="en-US" altLang="zh-CN" dirty="0"/>
              <a:t>LCP</a:t>
            </a:r>
            <a:r>
              <a:rPr lang="zh-CN" altLang="en-US" dirty="0"/>
              <a:t>，然后</a:t>
            </a:r>
            <a:r>
              <a:rPr lang="en-US" altLang="zh-CN" dirty="0"/>
              <a:t>LCP</a:t>
            </a:r>
            <a:r>
              <a:rPr lang="zh-CN" altLang="en-US" dirty="0"/>
              <a:t>后边的一个字符就是决定字典序的字符。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</a:t>
            </a:r>
            <a:r>
              <a:rPr lang="en-US" altLang="zh-CN" dirty="0"/>
              <a:t>LCP</a:t>
            </a:r>
            <a:r>
              <a:rPr lang="zh-CN" altLang="en-US" dirty="0"/>
              <a:t>可以使用之前讲过的 二分 </a:t>
            </a:r>
            <a:r>
              <a:rPr lang="en-US" altLang="zh-CN" dirty="0"/>
              <a:t>+ Hash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本题有单点修改操作，因此使用线段树维护</a:t>
            </a:r>
            <a:r>
              <a:rPr lang="en-US" altLang="zh-CN" dirty="0"/>
              <a:t>Hash</a:t>
            </a:r>
            <a:r>
              <a:rPr lang="zh-CN" altLang="en-US" dirty="0"/>
              <a:t>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hash[x] </a:t>
            </a:r>
            <a:r>
              <a:rPr lang="zh-CN" altLang="en-US" dirty="0"/>
              <a:t>表示节点</a:t>
            </a:r>
            <a:r>
              <a:rPr lang="en-US" altLang="zh-CN" dirty="0"/>
              <a:t>(</a:t>
            </a:r>
            <a:r>
              <a:rPr lang="en-US" altLang="zh-CN" dirty="0" err="1"/>
              <a:t>x,l,r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158636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559684" cy="388077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ULL hash[</a:t>
            </a:r>
            <a:r>
              <a:rPr lang="en-US" altLang="zh-CN" dirty="0" err="1"/>
              <a:t>maxn</a:t>
            </a:r>
            <a:r>
              <a:rPr lang="en-US" altLang="zh-CN" dirty="0"/>
              <a:t>], base[</a:t>
            </a:r>
            <a:r>
              <a:rPr lang="en-US" altLang="zh-CN" dirty="0" err="1"/>
              <a:t>maxn</a:t>
            </a:r>
            <a:r>
              <a:rPr lang="en-US" altLang="zh-CN" dirty="0"/>
              <a:t>];</a:t>
            </a:r>
          </a:p>
          <a:p>
            <a:r>
              <a:rPr lang="en-US" altLang="zh-CN" dirty="0" err="1"/>
              <a:t>Const</a:t>
            </a:r>
            <a:r>
              <a:rPr lang="en-US" altLang="zh-CN" dirty="0"/>
              <a:t> ULL Base = *****, Mod =  *****;</a:t>
            </a:r>
          </a:p>
          <a:p>
            <a:r>
              <a:rPr lang="en-US" altLang="zh-CN" dirty="0"/>
              <a:t>Char s[</a:t>
            </a:r>
            <a:r>
              <a:rPr lang="en-US" altLang="zh-CN" dirty="0" err="1"/>
              <a:t>maxn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init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x,  </a:t>
            </a:r>
            <a:r>
              <a:rPr lang="en-US" altLang="zh-CN" dirty="0" err="1"/>
              <a:t>int</a:t>
            </a:r>
            <a:r>
              <a:rPr lang="en-US" altLang="zh-CN" dirty="0"/>
              <a:t> l,  </a:t>
            </a:r>
            <a:r>
              <a:rPr lang="en-US" altLang="zh-CN" dirty="0" err="1"/>
              <a:t>int</a:t>
            </a:r>
            <a:r>
              <a:rPr lang="en-US" altLang="zh-CN" dirty="0"/>
              <a:t> r){</a:t>
            </a:r>
          </a:p>
          <a:p>
            <a:pPr lvl="1"/>
            <a:r>
              <a:rPr lang="en-US" altLang="zh-CN" dirty="0"/>
              <a:t>If (l == r){</a:t>
            </a:r>
          </a:p>
          <a:p>
            <a:pPr lvl="2"/>
            <a:r>
              <a:rPr lang="en-US" altLang="zh-CN" dirty="0"/>
              <a:t>Hash[x] = s[l];</a:t>
            </a:r>
          </a:p>
          <a:p>
            <a:pPr lvl="2"/>
            <a:r>
              <a:rPr lang="en-US" altLang="zh-CN" dirty="0"/>
              <a:t>Return;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mid = (l + r)/2;</a:t>
            </a:r>
          </a:p>
          <a:p>
            <a:pPr lvl="1"/>
            <a:r>
              <a:rPr lang="en-US" altLang="zh-CN" dirty="0" err="1"/>
              <a:t>Init</a:t>
            </a:r>
            <a:r>
              <a:rPr lang="en-US" altLang="zh-CN" dirty="0"/>
              <a:t>(x*2,l,mid);  </a:t>
            </a:r>
            <a:r>
              <a:rPr lang="en-US" altLang="zh-CN" dirty="0" err="1"/>
              <a:t>init</a:t>
            </a:r>
            <a:r>
              <a:rPr lang="en-US" altLang="zh-CN" dirty="0"/>
              <a:t>(x*2+1,mid+1,r);</a:t>
            </a:r>
          </a:p>
          <a:p>
            <a:pPr lvl="1"/>
            <a:r>
              <a:rPr lang="en-US" altLang="zh-CN" dirty="0"/>
              <a:t>Up(</a:t>
            </a:r>
            <a:r>
              <a:rPr lang="en-US" altLang="zh-CN" dirty="0" err="1"/>
              <a:t>x,l,mid,r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01981" y="2160588"/>
            <a:ext cx="455968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Void up(</a:t>
            </a:r>
            <a:r>
              <a:rPr lang="en-US" altLang="zh-CN" dirty="0" err="1"/>
              <a:t>int</a:t>
            </a:r>
            <a:r>
              <a:rPr lang="en-US" altLang="zh-CN" dirty="0"/>
              <a:t> x,  </a:t>
            </a:r>
            <a:r>
              <a:rPr lang="en-US" altLang="zh-CN" dirty="0" err="1"/>
              <a:t>int</a:t>
            </a:r>
            <a:r>
              <a:rPr lang="en-US" altLang="zh-CN" dirty="0"/>
              <a:t> l,  </a:t>
            </a:r>
            <a:r>
              <a:rPr lang="en-US" altLang="zh-CN" dirty="0" err="1"/>
              <a:t>int</a:t>
            </a:r>
            <a:r>
              <a:rPr lang="en-US" altLang="zh-CN" dirty="0"/>
              <a:t> mid,  </a:t>
            </a:r>
            <a:r>
              <a:rPr lang="en-US" altLang="zh-CN" dirty="0" err="1"/>
              <a:t>int</a:t>
            </a:r>
            <a:r>
              <a:rPr lang="en-US" altLang="zh-CN" dirty="0"/>
              <a:t> r){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lenR</a:t>
            </a:r>
            <a:r>
              <a:rPr lang="en-US" altLang="zh-CN" dirty="0"/>
              <a:t> = r – mid;</a:t>
            </a:r>
          </a:p>
          <a:p>
            <a:pPr lvl="1"/>
            <a:r>
              <a:rPr lang="en-US" altLang="zh-CN" dirty="0"/>
              <a:t>Hash[x] = (hash[x*2] * base[</a:t>
            </a:r>
            <a:r>
              <a:rPr lang="en-US" altLang="zh-CN" dirty="0" err="1"/>
              <a:t>lenR</a:t>
            </a:r>
            <a:r>
              <a:rPr lang="en-US" altLang="zh-CN" dirty="0"/>
              <a:t>] % Mod + hash[x*2+1]) % Mod;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21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单点修改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Void update(</a:t>
            </a:r>
            <a:r>
              <a:rPr lang="en-US" altLang="zh-CN" dirty="0" err="1"/>
              <a:t>int</a:t>
            </a:r>
            <a:r>
              <a:rPr lang="en-US" altLang="zh-CN" dirty="0"/>
              <a:t> x,  </a:t>
            </a:r>
            <a:r>
              <a:rPr lang="en-US" altLang="zh-CN" dirty="0" err="1"/>
              <a:t>int</a:t>
            </a:r>
            <a:r>
              <a:rPr lang="en-US" altLang="zh-CN" dirty="0"/>
              <a:t> l,  </a:t>
            </a:r>
            <a:r>
              <a:rPr lang="en-US" altLang="zh-CN" dirty="0" err="1"/>
              <a:t>int</a:t>
            </a:r>
            <a:r>
              <a:rPr lang="en-US" altLang="zh-CN" dirty="0"/>
              <a:t> r,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,  char </a:t>
            </a:r>
            <a:r>
              <a:rPr lang="en-US" altLang="zh-CN" dirty="0" err="1"/>
              <a:t>ch</a:t>
            </a:r>
            <a:r>
              <a:rPr lang="en-US" altLang="zh-CN" dirty="0"/>
              <a:t>){</a:t>
            </a:r>
          </a:p>
          <a:p>
            <a:pPr lvl="1"/>
            <a:r>
              <a:rPr lang="en-US" altLang="zh-CN" dirty="0"/>
              <a:t>If (l == r){</a:t>
            </a:r>
          </a:p>
          <a:p>
            <a:pPr lvl="2"/>
            <a:r>
              <a:rPr lang="en-US" altLang="zh-CN" dirty="0"/>
              <a:t>Hash[x] =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Return;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mid = (l + r)/2;</a:t>
            </a:r>
          </a:p>
          <a:p>
            <a:pPr lvl="1"/>
            <a:r>
              <a:rPr lang="en-US" altLang="zh-CN" dirty="0"/>
              <a:t>If (</a:t>
            </a:r>
            <a:r>
              <a:rPr lang="en-US" altLang="zh-CN" dirty="0" err="1"/>
              <a:t>pos</a:t>
            </a:r>
            <a:r>
              <a:rPr lang="en-US" altLang="zh-CN" dirty="0"/>
              <a:t> &lt;= mid)update(x*2,l,mid,pos,ch);</a:t>
            </a:r>
          </a:p>
          <a:p>
            <a:pPr lvl="1"/>
            <a:r>
              <a:rPr lang="en-US" altLang="zh-CN" dirty="0"/>
              <a:t>Else update(x*2+1,mid+1,r,pos,ch);</a:t>
            </a:r>
          </a:p>
          <a:p>
            <a:pPr lvl="1"/>
            <a:r>
              <a:rPr lang="en-US" altLang="zh-CN" dirty="0"/>
              <a:t>Up(</a:t>
            </a:r>
            <a:r>
              <a:rPr lang="en-US" altLang="zh-CN" dirty="0" err="1"/>
              <a:t>x,l,mid,r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37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6122477" cy="3880773"/>
          </a:xfrm>
        </p:spPr>
        <p:txBody>
          <a:bodyPr/>
          <a:lstStyle/>
          <a:p>
            <a:r>
              <a:rPr lang="en-US" altLang="zh-CN" dirty="0"/>
              <a:t>// pair&lt;</a:t>
            </a:r>
            <a:r>
              <a:rPr lang="en-US" altLang="zh-CN" dirty="0" err="1"/>
              <a:t>ULL,int</a:t>
            </a:r>
            <a:r>
              <a:rPr lang="en-US" altLang="zh-CN" dirty="0"/>
              <a:t>&gt; </a:t>
            </a:r>
            <a:r>
              <a:rPr lang="zh-CN" altLang="en-US" dirty="0"/>
              <a:t>表示</a:t>
            </a:r>
            <a:r>
              <a:rPr lang="en-US" altLang="zh-CN" dirty="0"/>
              <a:t>(Hash</a:t>
            </a:r>
            <a:r>
              <a:rPr lang="zh-CN" altLang="en-US" dirty="0"/>
              <a:t>值，串长度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Pair&lt;</a:t>
            </a:r>
            <a:r>
              <a:rPr lang="en-US" altLang="zh-CN" dirty="0" err="1"/>
              <a:t>ULL,int</a:t>
            </a:r>
            <a:r>
              <a:rPr lang="en-US" altLang="zh-CN" dirty="0"/>
              <a:t>&gt; query(</a:t>
            </a:r>
            <a:r>
              <a:rPr lang="en-US" altLang="zh-CN" dirty="0" err="1"/>
              <a:t>int</a:t>
            </a:r>
            <a:r>
              <a:rPr lang="en-US" altLang="zh-CN" dirty="0"/>
              <a:t> x,  </a:t>
            </a:r>
            <a:r>
              <a:rPr lang="en-US" altLang="zh-CN" dirty="0" err="1"/>
              <a:t>int</a:t>
            </a:r>
            <a:r>
              <a:rPr lang="en-US" altLang="zh-CN" dirty="0"/>
              <a:t> l,  </a:t>
            </a:r>
            <a:r>
              <a:rPr lang="en-US" altLang="zh-CN" dirty="0" err="1"/>
              <a:t>int</a:t>
            </a:r>
            <a:r>
              <a:rPr lang="en-US" altLang="zh-CN" dirty="0"/>
              <a:t> r,  </a:t>
            </a:r>
            <a:r>
              <a:rPr lang="en-US" altLang="zh-CN" dirty="0" err="1"/>
              <a:t>int</a:t>
            </a:r>
            <a:r>
              <a:rPr lang="en-US" altLang="zh-CN" dirty="0"/>
              <a:t> L,  </a:t>
            </a:r>
            <a:r>
              <a:rPr lang="en-US" altLang="zh-CN" dirty="0" err="1"/>
              <a:t>int</a:t>
            </a:r>
            <a:r>
              <a:rPr lang="en-US" altLang="zh-CN" dirty="0"/>
              <a:t> R){</a:t>
            </a:r>
          </a:p>
          <a:p>
            <a:pPr lvl="1"/>
            <a:r>
              <a:rPr lang="en-US" altLang="zh-CN" dirty="0"/>
              <a:t>If (L &gt; r  or l &gt; R)return </a:t>
            </a:r>
            <a:r>
              <a:rPr lang="en-US" altLang="zh-CN" dirty="0" err="1"/>
              <a:t>make_pair</a:t>
            </a:r>
            <a:r>
              <a:rPr lang="en-US" altLang="zh-CN" dirty="0"/>
              <a:t>(0,0);</a:t>
            </a:r>
          </a:p>
          <a:p>
            <a:pPr lvl="1"/>
            <a:r>
              <a:rPr lang="en-US" altLang="zh-CN" dirty="0"/>
              <a:t>If (L &lt;= l  and r &lt;= R)return </a:t>
            </a:r>
            <a:r>
              <a:rPr lang="en-US" altLang="zh-CN" dirty="0" err="1"/>
              <a:t>make_pair</a:t>
            </a:r>
            <a:r>
              <a:rPr lang="en-US" altLang="zh-CN" dirty="0"/>
              <a:t>(hash[x], r – l + 1);</a:t>
            </a:r>
          </a:p>
          <a:p>
            <a:pPr lvl="1"/>
            <a:r>
              <a:rPr lang="en-US" altLang="zh-CN" dirty="0"/>
              <a:t>Int mid = (l + r)/2;</a:t>
            </a:r>
          </a:p>
          <a:p>
            <a:pPr lvl="1"/>
            <a:r>
              <a:rPr lang="en-US" altLang="zh-CN" dirty="0"/>
              <a:t>Pair&lt;</a:t>
            </a:r>
            <a:r>
              <a:rPr lang="en-US" altLang="zh-CN" dirty="0" err="1"/>
              <a:t>ULL,int</a:t>
            </a:r>
            <a:r>
              <a:rPr lang="en-US" altLang="zh-CN" dirty="0"/>
              <a:t>&gt; left = query(x*2, l, mid, L, R);</a:t>
            </a:r>
          </a:p>
          <a:p>
            <a:pPr lvl="1"/>
            <a:r>
              <a:rPr lang="en-US" altLang="zh-CN" dirty="0"/>
              <a:t>Pair&lt;</a:t>
            </a:r>
            <a:r>
              <a:rPr lang="en-US" altLang="zh-CN" dirty="0" err="1"/>
              <a:t>ULL,int</a:t>
            </a:r>
            <a:r>
              <a:rPr lang="en-US" altLang="zh-CN" dirty="0"/>
              <a:t>&gt; right = query(x*2+1, mid+1, r, L, R);</a:t>
            </a:r>
          </a:p>
          <a:p>
            <a:pPr lvl="1"/>
            <a:r>
              <a:rPr lang="en-US" altLang="zh-CN" dirty="0"/>
              <a:t>Return merge(</a:t>
            </a:r>
            <a:r>
              <a:rPr lang="en-US" altLang="zh-CN" dirty="0" err="1"/>
              <a:t>left,right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799811" y="2218058"/>
            <a:ext cx="522870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Void merge(pair&lt;</a:t>
            </a:r>
            <a:r>
              <a:rPr lang="en-US" altLang="zh-CN" dirty="0" err="1"/>
              <a:t>ULL,int</a:t>
            </a:r>
            <a:r>
              <a:rPr lang="en-US" altLang="zh-CN" dirty="0"/>
              <a:t>&gt; left, pair&lt;</a:t>
            </a:r>
            <a:r>
              <a:rPr lang="en-US" altLang="zh-CN" dirty="0" err="1"/>
              <a:t>ULL,int</a:t>
            </a:r>
            <a:r>
              <a:rPr lang="en-US" altLang="zh-CN" dirty="0"/>
              <a:t>&gt; right){</a:t>
            </a:r>
          </a:p>
          <a:p>
            <a:pPr lvl="1"/>
            <a:r>
              <a:rPr lang="en-US" altLang="zh-CN" dirty="0"/>
              <a:t>ULL </a:t>
            </a:r>
            <a:r>
              <a:rPr lang="en-US" altLang="zh-CN" dirty="0" err="1"/>
              <a:t>hash_val</a:t>
            </a:r>
            <a:r>
              <a:rPr lang="en-US" altLang="zh-CN" dirty="0"/>
              <a:t> = (</a:t>
            </a:r>
            <a:r>
              <a:rPr lang="en-US" altLang="zh-CN" dirty="0" err="1"/>
              <a:t>left.first</a:t>
            </a:r>
            <a:r>
              <a:rPr lang="en-US" altLang="zh-CN" dirty="0"/>
              <a:t> * base[</a:t>
            </a:r>
            <a:r>
              <a:rPr lang="en-US" altLang="zh-CN" dirty="0" err="1"/>
              <a:t>right.second</a:t>
            </a:r>
            <a:r>
              <a:rPr lang="en-US" altLang="zh-CN" dirty="0"/>
              <a:t>] % Mod + </a:t>
            </a:r>
            <a:r>
              <a:rPr lang="en-US" altLang="zh-CN" dirty="0" err="1"/>
              <a:t>right.first</a:t>
            </a:r>
            <a:r>
              <a:rPr lang="en-US" altLang="zh-CN" dirty="0"/>
              <a:t>) % Mod;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 err="1"/>
              <a:t>left.second</a:t>
            </a:r>
            <a:r>
              <a:rPr lang="en-US" altLang="zh-CN" dirty="0"/>
              <a:t> + </a:t>
            </a:r>
            <a:r>
              <a:rPr lang="en-US" altLang="zh-CN" dirty="0" err="1"/>
              <a:t>right.second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Return </a:t>
            </a:r>
            <a:r>
              <a:rPr lang="en-US" altLang="zh-CN" dirty="0" err="1"/>
              <a:t>make_pair</a:t>
            </a:r>
            <a:r>
              <a:rPr lang="en-US" altLang="zh-CN" dirty="0"/>
              <a:t>(</a:t>
            </a:r>
            <a:r>
              <a:rPr lang="en-US" altLang="zh-CN" dirty="0" err="1"/>
              <a:t>hash_val</a:t>
            </a:r>
            <a:r>
              <a:rPr lang="en-US" altLang="zh-CN" dirty="0"/>
              <a:t>,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078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Vjudge</a:t>
            </a:r>
            <a:r>
              <a:rPr lang="en-US" altLang="zh-CN" dirty="0"/>
              <a:t> Contest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Contest ID: 349571</a:t>
            </a:r>
          </a:p>
          <a:p>
            <a:r>
              <a:rPr lang="en-US" altLang="zh-CN" dirty="0"/>
              <a:t>Password: 123456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25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CEA7-7AAB-4379-9FAE-BDDE09C0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fac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7310-5C1A-4A91-9FEB-C9BD2A9C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</a:t>
            </a:r>
            <a:r>
              <a:rPr lang="zh-CN" altLang="en-US" dirty="0"/>
              <a:t>分：直接计算</a:t>
            </a:r>
            <a:r>
              <a:rPr lang="en-US" altLang="zh-CN" dirty="0"/>
              <a:t>A! % B</a:t>
            </a:r>
            <a:r>
              <a:rPr lang="zh-CN" altLang="en-US" dirty="0"/>
              <a:t>，复杂度</a:t>
            </a:r>
            <a:r>
              <a:rPr lang="en-US" altLang="zh-CN" dirty="0"/>
              <a:t>O(A)</a:t>
            </a:r>
          </a:p>
          <a:p>
            <a:endParaRPr lang="en-US" dirty="0"/>
          </a:p>
          <a:p>
            <a:r>
              <a:rPr lang="en-US" dirty="0"/>
              <a:t>100</a:t>
            </a:r>
            <a:r>
              <a:rPr lang="zh-CN" altLang="en-US" dirty="0"/>
              <a:t>分：</a:t>
            </a:r>
            <a:r>
              <a:rPr lang="en-US" altLang="zh-CN" dirty="0"/>
              <a:t>A&gt;=B</a:t>
            </a:r>
            <a:r>
              <a:rPr lang="zh-CN" altLang="en-US" dirty="0"/>
              <a:t>时，答案为</a:t>
            </a:r>
            <a:r>
              <a:rPr lang="en-US" altLang="zh-CN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8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56EB-1F72-47A9-ADE8-897BE33C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B.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BBAD-3883-4A7A-8459-7A13B6E5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</a:t>
            </a:r>
            <a:r>
              <a:rPr lang="zh-CN" altLang="en-US" dirty="0"/>
              <a:t>分：对于每一个队伍，按照顺序，将队员放到一个</a:t>
            </a:r>
            <a:r>
              <a:rPr lang="en-US" altLang="zh-CN" dirty="0"/>
              <a:t>vector</a:t>
            </a:r>
            <a:r>
              <a:rPr lang="zh-CN" altLang="en-US" dirty="0"/>
              <a:t>里，用一个</a:t>
            </a:r>
            <a:r>
              <a:rPr lang="en-US" altLang="zh-CN" dirty="0"/>
              <a:t>map</a:t>
            </a:r>
            <a:r>
              <a:rPr lang="zh-CN" altLang="en-US" dirty="0"/>
              <a:t>记录每个队员位于哪个</a:t>
            </a:r>
            <a:r>
              <a:rPr lang="en-US" altLang="zh-CN" dirty="0"/>
              <a:t>vector</a:t>
            </a:r>
            <a:r>
              <a:rPr lang="zh-CN" altLang="en-US" dirty="0"/>
              <a:t>，合并的时候暴力合并，复杂度</a:t>
            </a:r>
            <a:r>
              <a:rPr lang="en-US" altLang="zh-CN" dirty="0"/>
              <a:t>O((</a:t>
            </a:r>
            <a:r>
              <a:rPr lang="en-US" altLang="zh-CN" dirty="0" err="1"/>
              <a:t>n+logn</a:t>
            </a:r>
            <a:r>
              <a:rPr lang="en-US" altLang="zh-CN" dirty="0"/>
              <a:t>)*m)</a:t>
            </a:r>
          </a:p>
          <a:p>
            <a:endParaRPr lang="en-US" dirty="0"/>
          </a:p>
          <a:p>
            <a:r>
              <a:rPr lang="en-US" dirty="0"/>
              <a:t>100</a:t>
            </a:r>
            <a:r>
              <a:rPr lang="zh-CN" altLang="en-US" dirty="0"/>
              <a:t>分做法</a:t>
            </a:r>
            <a:r>
              <a:rPr lang="en-US" altLang="zh-CN" dirty="0"/>
              <a:t>1</a:t>
            </a:r>
            <a:r>
              <a:rPr lang="zh-CN" altLang="en-US" dirty="0"/>
              <a:t>：双向链表</a:t>
            </a:r>
            <a:r>
              <a:rPr lang="en-US" altLang="zh-CN" dirty="0"/>
              <a:t>+</a:t>
            </a:r>
            <a:r>
              <a:rPr lang="zh-CN" altLang="en-US" dirty="0"/>
              <a:t>并查集。对于每个队伍只需要记录队头和队尾，使用并查集维护队员关系，并查集的代表元素记录属于哪个队伍，复杂度</a:t>
            </a:r>
            <a:r>
              <a:rPr lang="en-US" altLang="zh-CN" dirty="0"/>
              <a:t>O(α*m)</a:t>
            </a:r>
          </a:p>
          <a:p>
            <a:endParaRPr lang="en-US" dirty="0"/>
          </a:p>
          <a:p>
            <a:r>
              <a:rPr lang="en-US" dirty="0"/>
              <a:t>100</a:t>
            </a:r>
            <a:r>
              <a:rPr lang="zh-CN" altLang="en-US" dirty="0"/>
              <a:t>分做法</a:t>
            </a:r>
            <a:r>
              <a:rPr lang="en-US" altLang="zh-CN" dirty="0"/>
              <a:t>2</a:t>
            </a:r>
            <a:r>
              <a:rPr lang="zh-CN" altLang="en-US" dirty="0"/>
              <a:t>：依然使用</a:t>
            </a:r>
            <a:r>
              <a:rPr lang="en-US" altLang="zh-CN" dirty="0"/>
              <a:t>deque</a:t>
            </a:r>
            <a:r>
              <a:rPr lang="zh-CN" altLang="en-US" dirty="0"/>
              <a:t>保存队伍，同时使用并查集维护队员关系，合并的时候，使用</a:t>
            </a:r>
            <a:r>
              <a:rPr lang="en-US" altLang="zh-CN" dirty="0"/>
              <a:t>small to large</a:t>
            </a:r>
            <a:r>
              <a:rPr lang="zh-CN" altLang="en-US" dirty="0"/>
              <a:t>，合并队伍依然是暴力合并。复杂度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*n)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0863-1987-4111-911C-9C09743D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 replace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D690-A747-4FBB-A770-EF8E507C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146"/>
            <a:ext cx="8596668" cy="437669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思考：如何判断两个节点带颜色树是否同构。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思路：使用</a:t>
            </a:r>
            <a:r>
              <a:rPr lang="en-US" altLang="zh-CN" dirty="0"/>
              <a:t>hash</a:t>
            </a:r>
            <a:r>
              <a:rPr lang="zh-CN" altLang="en-US" dirty="0"/>
              <a:t>，将两棵树分别求</a:t>
            </a:r>
            <a:r>
              <a:rPr lang="en-US" altLang="zh-CN" dirty="0"/>
              <a:t>hash</a:t>
            </a:r>
            <a:r>
              <a:rPr lang="zh-CN" altLang="en-US" dirty="0"/>
              <a:t>来判断同构。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Hash</a:t>
            </a:r>
            <a:r>
              <a:rPr lang="zh-CN" altLang="en-US" dirty="0"/>
              <a:t>方法需要满足 旋转不变性，则需要找到一个“不动点”，这个点就是重心。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重心：作为树根，满足最大儿子的</a:t>
            </a:r>
            <a:r>
              <a:rPr lang="en-US" altLang="zh-CN" dirty="0"/>
              <a:t>size</a:t>
            </a:r>
            <a:r>
              <a:rPr lang="zh-CN" altLang="en-US" dirty="0"/>
              <a:t>最小的点。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对于任意一棵树，可能会有一个或者两个重心，如果有两个重心，则他们一定有一条边相连。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在处理时，当遇到有两个重心的情况，可以在边的中间再新建一个点，则新的点则作为新的唯一重心。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9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C7EC-B2A9-4744-8461-5FE6D939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D562-15FB-436D-A2EB-9782373E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在找到“不动点”重心之后，需要设计子树的</a:t>
            </a:r>
            <a:r>
              <a:rPr lang="en-US" altLang="zh-CN" dirty="0"/>
              <a:t>hash</a:t>
            </a:r>
            <a:r>
              <a:rPr lang="zh-CN" altLang="en-US" dirty="0"/>
              <a:t>算法，这是一个经典的“可重集”的</a:t>
            </a:r>
            <a:r>
              <a:rPr lang="en-US" altLang="zh-CN" dirty="0"/>
              <a:t>hash</a:t>
            </a:r>
            <a:r>
              <a:rPr lang="zh-CN" altLang="en-US" dirty="0"/>
              <a:t>问题。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只需要在</a:t>
            </a:r>
            <a:r>
              <a:rPr lang="en-US" altLang="zh-CN" dirty="0"/>
              <a:t>hash</a:t>
            </a:r>
            <a:r>
              <a:rPr lang="zh-CN" altLang="en-US" dirty="0"/>
              <a:t>的时候，让各个子树</a:t>
            </a:r>
            <a:r>
              <a:rPr lang="en-US" altLang="zh-CN" dirty="0"/>
              <a:t>hash</a:t>
            </a:r>
            <a:r>
              <a:rPr lang="zh-CN" altLang="en-US" dirty="0"/>
              <a:t>的合并运算满足交换律即可，即旋转不变性。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常见的方法有：排序法，先计算所有子树的</a:t>
            </a:r>
            <a:r>
              <a:rPr lang="en-US" altLang="zh-CN" dirty="0"/>
              <a:t>hash</a:t>
            </a:r>
            <a:r>
              <a:rPr lang="zh-CN" altLang="en-US" dirty="0"/>
              <a:t>值，然后将</a:t>
            </a:r>
            <a:r>
              <a:rPr lang="en-US" altLang="zh-CN" dirty="0"/>
              <a:t>hash</a:t>
            </a:r>
            <a:r>
              <a:rPr lang="zh-CN" altLang="en-US" dirty="0"/>
              <a:t>值排序，然后再对排序之后的序列计算</a:t>
            </a:r>
            <a:r>
              <a:rPr lang="en-US" altLang="zh-CN" dirty="0"/>
              <a:t>hash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2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FE1A-835D-43AA-8F8C-C9D48F0A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4080-D947-4FCB-90DB-3098570F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烃的同构只需要判断碳骨架。</a:t>
            </a:r>
            <a:endParaRPr lang="en-US" dirty="0"/>
          </a:p>
          <a:p>
            <a:r>
              <a:rPr lang="en-US" dirty="0"/>
              <a:t>70</a:t>
            </a:r>
            <a:r>
              <a:rPr lang="zh-CN" altLang="en-US" dirty="0"/>
              <a:t>分做法：先求出重心，枚举改变的点，然后计算树</a:t>
            </a:r>
            <a:r>
              <a:rPr lang="en-US" altLang="zh-CN" dirty="0"/>
              <a:t>hash</a:t>
            </a:r>
            <a:r>
              <a:rPr lang="zh-CN" altLang="en-US" dirty="0"/>
              <a:t>值，将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hash</a:t>
            </a:r>
            <a:r>
              <a:rPr lang="zh-CN" altLang="en-US" dirty="0"/>
              <a:t>值去重计算个数即可。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O(n^2logn)</a:t>
            </a:r>
          </a:p>
          <a:p>
            <a:endParaRPr lang="en-US" dirty="0"/>
          </a:p>
          <a:p>
            <a:r>
              <a:rPr lang="en-US" dirty="0"/>
              <a:t>100</a:t>
            </a:r>
            <a:r>
              <a:rPr lang="zh-CN" altLang="en-US" dirty="0"/>
              <a:t>分做法：先求出重心，然后</a:t>
            </a:r>
            <a:r>
              <a:rPr lang="en-US" altLang="zh-CN" dirty="0" err="1"/>
              <a:t>dfs</a:t>
            </a:r>
            <a:r>
              <a:rPr lang="zh-CN" altLang="en-US" dirty="0"/>
              <a:t>，</a:t>
            </a:r>
            <a:r>
              <a:rPr lang="en-US" altLang="zh-CN" dirty="0" err="1"/>
              <a:t>dfs</a:t>
            </a:r>
            <a:r>
              <a:rPr lang="zh-CN" altLang="en-US" dirty="0"/>
              <a:t>要计算如果修改</a:t>
            </a:r>
            <a:r>
              <a:rPr lang="en-US" altLang="zh-CN" dirty="0"/>
              <a:t>u</a:t>
            </a:r>
            <a:r>
              <a:rPr lang="zh-CN" altLang="en-US" dirty="0"/>
              <a:t>子树里面的一个点，能够得到的所有</a:t>
            </a:r>
            <a:r>
              <a:rPr lang="en-US" altLang="zh-CN" dirty="0"/>
              <a:t>hash</a:t>
            </a:r>
            <a:r>
              <a:rPr lang="zh-CN" altLang="en-US" dirty="0"/>
              <a:t>值，在子树合并的时候，先假设所有子树都不修改，则将他们原始的</a:t>
            </a:r>
            <a:r>
              <a:rPr lang="en-US" altLang="zh-CN" dirty="0"/>
              <a:t>hash</a:t>
            </a:r>
            <a:r>
              <a:rPr lang="zh-CN" altLang="en-US" dirty="0"/>
              <a:t>值排序，然后进行</a:t>
            </a:r>
            <a:r>
              <a:rPr lang="en-US" altLang="zh-CN" dirty="0"/>
              <a:t>hash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现在需要选择一个子树内的点进行修改，对排序之后序列的修改是 将某一位置的值取出插入到其他位置，可以使用前缀和 配合 </a:t>
            </a:r>
            <a:r>
              <a:rPr lang="en-US" altLang="zh-CN" dirty="0" err="1"/>
              <a:t>lower_bound</a:t>
            </a:r>
            <a:r>
              <a:rPr lang="zh-CN" altLang="en-US" dirty="0"/>
              <a:t>来实现快速计算</a:t>
            </a:r>
            <a:r>
              <a:rPr lang="en-US" altLang="zh-CN" dirty="0"/>
              <a:t>hash</a:t>
            </a:r>
            <a:r>
              <a:rPr lang="zh-CN" altLang="en-US" dirty="0"/>
              <a:t>值。复杂度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981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需要设计一种数据结构，支持 </a:t>
            </a:r>
            <a:r>
              <a:rPr lang="zh-CN" altLang="en-US" b="1" dirty="0"/>
              <a:t>单点</a:t>
            </a:r>
            <a:r>
              <a:rPr lang="zh-CN" altLang="en-US" dirty="0"/>
              <a:t>修改， 区间查询。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比如：单点</a:t>
            </a:r>
            <a:r>
              <a:rPr lang="en-US" altLang="zh-CN" dirty="0"/>
              <a:t>+x</a:t>
            </a:r>
            <a:r>
              <a:rPr lang="zh-CN" altLang="en-US" dirty="0"/>
              <a:t>，区间求和。 单点赋值为</a:t>
            </a:r>
            <a:r>
              <a:rPr lang="en-US" altLang="zh-CN" dirty="0"/>
              <a:t>x</a:t>
            </a:r>
            <a:r>
              <a:rPr lang="zh-CN" altLang="en-US" dirty="0"/>
              <a:t>，区间查询最大值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“老师，我会分块”雾（</a:t>
            </a:r>
          </a:p>
        </p:txBody>
      </p:sp>
    </p:spTree>
    <p:extLst>
      <p:ext uri="{BB962C8B-B14F-4D97-AF65-F5344CB8AC3E}">
        <p14:creationId xmlns:p14="http://schemas.microsoft.com/office/powerpoint/2010/main" val="365186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线段树是一棵二叉树，同时二叉树有一种很方便的存储结构（堆）：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号节点的两个儿子分别是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x+1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号节点的父亲为</a:t>
            </a:r>
            <a:r>
              <a:rPr lang="en-US" altLang="zh-CN" dirty="0">
                <a:solidFill>
                  <a:schemeClr val="tx1"/>
                </a:solidFill>
              </a:rPr>
              <a:t>x/2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线段树的每个节点代表了原数组的一段区间。因此可以用三元组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x,l,r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号节点代表了原数组的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</a:rPr>
              <a:t>l,r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区间。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线段树的结构特点是：若有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x,l,r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，则取区间中点</a:t>
            </a:r>
            <a:r>
              <a:rPr lang="en-US" altLang="zh-CN" dirty="0">
                <a:solidFill>
                  <a:schemeClr val="tx1"/>
                </a:solidFill>
              </a:rPr>
              <a:t>mid = (l + r )/2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(2*</a:t>
            </a:r>
            <a:r>
              <a:rPr lang="en-US" altLang="zh-CN" dirty="0" err="1">
                <a:solidFill>
                  <a:schemeClr val="tx1"/>
                </a:solidFill>
              </a:rPr>
              <a:t>x,l,mid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以及</a:t>
            </a:r>
            <a:r>
              <a:rPr lang="en-US" altLang="zh-CN" dirty="0">
                <a:solidFill>
                  <a:schemeClr val="tx1"/>
                </a:solidFill>
              </a:rPr>
              <a:t>(2*x+1,mid+1,r)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即每个节点的左儿子代表的是父亲的左一半区间，右儿子是父亲的右一半区间。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45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r>
              <a:rPr lang="en-US" altLang="zh-CN" dirty="0"/>
              <a:t>1</a:t>
            </a:r>
            <a:r>
              <a:rPr lang="zh-CN" altLang="en-US" dirty="0"/>
              <a:t>：线段树的树高为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：因为深度</a:t>
            </a:r>
            <a:r>
              <a:rPr lang="en-US" altLang="zh-CN" dirty="0"/>
              <a:t>+1</a:t>
            </a:r>
            <a:r>
              <a:rPr lang="zh-CN" altLang="en-US" dirty="0"/>
              <a:t>，区间长度减半。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性质</a:t>
            </a:r>
            <a:r>
              <a:rPr lang="en-US" altLang="zh-CN" dirty="0"/>
              <a:t>2</a:t>
            </a:r>
            <a:r>
              <a:rPr lang="zh-CN" altLang="en-US" dirty="0"/>
              <a:t>：对于任意一个位置</a:t>
            </a:r>
            <a:r>
              <a:rPr lang="en-US" altLang="zh-CN" dirty="0" err="1"/>
              <a:t>i</a:t>
            </a:r>
            <a:r>
              <a:rPr lang="zh-CN" altLang="en-US" dirty="0"/>
              <a:t>，包含</a:t>
            </a:r>
            <a:r>
              <a:rPr lang="en-US" altLang="zh-CN" dirty="0" err="1"/>
              <a:t>i</a:t>
            </a:r>
            <a:r>
              <a:rPr lang="zh-CN" altLang="en-US" dirty="0"/>
              <a:t>的线段树节点只有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个，即从</a:t>
            </a:r>
            <a:r>
              <a:rPr lang="en-US" altLang="zh-CN" dirty="0"/>
              <a:t>(</a:t>
            </a:r>
            <a:r>
              <a:rPr lang="en-US" altLang="zh-CN" dirty="0" err="1"/>
              <a:t>x,i,i</a:t>
            </a:r>
            <a:r>
              <a:rPr lang="en-US" altLang="zh-CN" dirty="0"/>
              <a:t>)</a:t>
            </a:r>
            <a:r>
              <a:rPr lang="zh-CN" altLang="en-US" dirty="0"/>
              <a:t>节点到根节点的链。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性质</a:t>
            </a:r>
            <a:r>
              <a:rPr lang="en-US" altLang="zh-CN" dirty="0"/>
              <a:t>3</a:t>
            </a:r>
            <a:r>
              <a:rPr lang="zh-CN" altLang="en-US" dirty="0"/>
              <a:t>：任意一个区间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都可以用线段树上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个节点表示。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性质</a:t>
            </a:r>
            <a:r>
              <a:rPr lang="en-US" altLang="zh-CN" dirty="0"/>
              <a:t>4</a:t>
            </a:r>
            <a:r>
              <a:rPr lang="zh-CN" altLang="en-US" dirty="0"/>
              <a:t>：线段树节点个数为</a:t>
            </a:r>
            <a:r>
              <a:rPr lang="en-US" altLang="zh-CN" dirty="0"/>
              <a:t>O(n)</a:t>
            </a:r>
            <a:r>
              <a:rPr lang="zh-CN" altLang="en-US" dirty="0"/>
              <a:t>：</a:t>
            </a:r>
            <a:r>
              <a:rPr lang="en-US" altLang="zh-CN" dirty="0"/>
              <a:t>1 + 2 + 4 + 8 + … + n = 2n-1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49254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1483</TotalTime>
  <Words>2170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平面</vt:lpstr>
      <vt:lpstr>线段树</vt:lpstr>
      <vt:lpstr>A. fac</vt:lpstr>
      <vt:lpstr>B. link</vt:lpstr>
      <vt:lpstr>C. replace</vt:lpstr>
      <vt:lpstr>C. link</vt:lpstr>
      <vt:lpstr>C. link</vt:lpstr>
      <vt:lpstr>问题背景</vt:lpstr>
      <vt:lpstr>线段树</vt:lpstr>
      <vt:lpstr>性质</vt:lpstr>
      <vt:lpstr>单点修改</vt:lpstr>
      <vt:lpstr>区间查询</vt:lpstr>
      <vt:lpstr>初始化(清空)</vt:lpstr>
      <vt:lpstr>例题：维护区间hash值。</vt:lpstr>
      <vt:lpstr>题解</vt:lpstr>
      <vt:lpstr>初始化</vt:lpstr>
      <vt:lpstr>单点修改</vt:lpstr>
      <vt:lpstr>区间查询</vt:lpstr>
      <vt:lpstr>Vjudge Contest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</dc:title>
  <dc:creator>王 冬杨</dc:creator>
  <cp:lastModifiedBy>Dongyang Wang</cp:lastModifiedBy>
  <cp:revision>9</cp:revision>
  <dcterms:created xsi:type="dcterms:W3CDTF">2019-12-26T07:06:47Z</dcterms:created>
  <dcterms:modified xsi:type="dcterms:W3CDTF">2020-10-17T12:32:04Z</dcterms:modified>
</cp:coreProperties>
</file>