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1DBF5-988F-436E-9458-430718DFD401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0D563FD-6D94-44F9-9D70-3915158AA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Contest ID:348117</a:t>
            </a:r>
          </a:p>
          <a:p>
            <a:r>
              <a:rPr lang="en-US" altLang="zh-CN" dirty="0" err="1" smtClean="0"/>
              <a:t>Password:NFLS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69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个字符串，求有多少个（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），使得第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个串和第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个串拼接，然后重新排列字符之后，可以成为回文串。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A: CF 1045I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题解：一个串可以排列成回文串的条件是：统计字母的出现次数，奇数小于等于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因此每个字符串可以等价表示为一个</a:t>
            </a:r>
            <a:r>
              <a:rPr lang="en-US" altLang="zh-CN" dirty="0" smtClean="0"/>
              <a:t>26</a:t>
            </a:r>
            <a:r>
              <a:rPr lang="zh-CN" altLang="en-US" dirty="0" smtClean="0"/>
              <a:t>长度的</a:t>
            </a:r>
            <a:r>
              <a:rPr lang="en-US" altLang="zh-CN" dirty="0" smtClean="0"/>
              <a:t>01</a:t>
            </a:r>
            <a:r>
              <a:rPr lang="zh-CN" altLang="en-US" dirty="0"/>
              <a:t>序列</a:t>
            </a:r>
            <a:r>
              <a:rPr lang="zh-CN" altLang="en-US" dirty="0" smtClean="0"/>
              <a:t>表示，每个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表示每个字母出现次数的奇偶性。</a:t>
            </a:r>
            <a:endParaRPr lang="en-US" altLang="zh-CN" dirty="0" smtClean="0"/>
          </a:p>
          <a:p>
            <a:r>
              <a:rPr lang="zh-CN" altLang="en-US" dirty="0" smtClean="0"/>
              <a:t>因此合法的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串只有</a:t>
            </a:r>
            <a:r>
              <a:rPr lang="en-US" altLang="zh-CN" dirty="0" smtClean="0"/>
              <a:t>26+1</a:t>
            </a:r>
            <a:r>
              <a:rPr lang="zh-CN" altLang="en-US" dirty="0" smtClean="0"/>
              <a:t>种：只有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个位置是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，或者全</a:t>
            </a:r>
            <a:r>
              <a:rPr lang="en-US" altLang="zh-CN" dirty="0" smtClean="0"/>
              <a:t>0.</a:t>
            </a:r>
          </a:p>
          <a:p>
            <a:r>
              <a:rPr lang="zh-CN" altLang="en-US" dirty="0" smtClean="0"/>
              <a:t>因此用一个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统计每种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串的个数，然后</a:t>
            </a:r>
            <a:r>
              <a:rPr lang="en-US" altLang="zh-CN" dirty="0" smtClean="0"/>
              <a:t>n*27*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统计答案即可。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A: CF 1045I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9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，求一个最大长度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，使得长度为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的前缀</a:t>
            </a:r>
            <a:r>
              <a:rPr lang="en-US" altLang="zh-CN" dirty="0" smtClean="0"/>
              <a:t>=</a:t>
            </a:r>
            <a:r>
              <a:rPr lang="zh-CN" altLang="en-US" dirty="0" smtClean="0"/>
              <a:t>后缀，且这个长度为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的串在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的中间（非前缀后缀位置）也出现过。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B: CF 126B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4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题解：只考虑前缀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后缀这个限制答案就已经不满足二分性质了。</a:t>
            </a:r>
            <a:endParaRPr lang="en-US" altLang="zh-CN" dirty="0" smtClean="0"/>
          </a:p>
          <a:p>
            <a:r>
              <a:rPr lang="zh-CN" altLang="en-US" dirty="0" smtClean="0"/>
              <a:t>但是，我们可以先利用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的求出所有满足前缀</a:t>
            </a:r>
            <a:r>
              <a:rPr lang="en-US" altLang="zh-CN" dirty="0" smtClean="0"/>
              <a:t>=</a:t>
            </a:r>
            <a:r>
              <a:rPr lang="zh-CN" altLang="en-US" dirty="0" smtClean="0"/>
              <a:t>后缀的合法长度，放到一个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里面作为候选答案。</a:t>
            </a:r>
            <a:endParaRPr lang="en-US" altLang="zh-CN" dirty="0" smtClean="0"/>
          </a:p>
          <a:p>
            <a:r>
              <a:rPr lang="zh-CN" altLang="en-US" dirty="0" smtClean="0"/>
              <a:t>接下来我们考虑这个串在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的中间也要出现一次的限制。</a:t>
            </a:r>
            <a:endParaRPr lang="en-US" altLang="zh-CN" dirty="0" smtClean="0"/>
          </a:p>
          <a:p>
            <a:r>
              <a:rPr lang="zh-CN" altLang="en-US" dirty="0" smtClean="0"/>
              <a:t>这样答案就有了二分性质，在这个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里进行二分，每次利用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。总复杂度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B: CF 126B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题意：需要模拟如下过程：</a:t>
            </a:r>
            <a:endParaRPr lang="en-US" altLang="zh-CN" dirty="0" smtClean="0"/>
          </a:p>
          <a:p>
            <a:r>
              <a:rPr lang="zh-CN" altLang="en-US" dirty="0" smtClean="0"/>
              <a:t>维护一个串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，初始为空。迭代</a:t>
            </a:r>
            <a:r>
              <a:rPr lang="en-US" altLang="zh-CN" dirty="0" smtClean="0"/>
              <a:t>N</a:t>
            </a:r>
            <a:r>
              <a:rPr lang="zh-CN" altLang="en-US" dirty="0" smtClean="0"/>
              <a:t>轮：每轮给出一个串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，需要求出一个最大的长度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</a:t>
            </a:r>
            <a:r>
              <a:rPr lang="zh-CN" altLang="en-US" dirty="0" smtClean="0"/>
              <a:t>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的后缀</a:t>
            </a:r>
            <a:r>
              <a:rPr lang="en-US" altLang="zh-CN" dirty="0" smtClean="0"/>
              <a:t>= T</a:t>
            </a:r>
            <a:r>
              <a:rPr lang="zh-CN" altLang="en-US" dirty="0" smtClean="0"/>
              <a:t>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的前缀，然后将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的开头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个字符删除，将剩余的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串拼接到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后面。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输出最终结果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C: 1200E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65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题解：总而言之，我们要求的就是两个串的最长公共前后缀长度，可以直接枚举，然后利用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判断。</a:t>
            </a:r>
            <a:endParaRPr lang="en-US" altLang="zh-CN" dirty="0" smtClean="0"/>
          </a:p>
          <a:p>
            <a:r>
              <a:rPr lang="zh-CN" altLang="en-US" dirty="0" smtClean="0"/>
              <a:t>设两个串是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，这样求一次的复杂度是</a:t>
            </a:r>
            <a:r>
              <a:rPr lang="en-US" altLang="zh-CN" dirty="0" smtClean="0"/>
              <a:t>O(min(|S1|,|S2|))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题中，对于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而言，只会在结尾添加字符，因此我们可以根据递推算出新位置的前缀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，然后每次处理完整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O(min(|S|,|T|))</a:t>
            </a:r>
            <a:r>
              <a:rPr lang="zh-CN" altLang="en-US" dirty="0" smtClean="0"/>
              <a:t>的求最长长度。</a:t>
            </a:r>
            <a:endParaRPr lang="en-US" altLang="zh-CN" dirty="0" smtClean="0"/>
          </a:p>
          <a:p>
            <a:r>
              <a:rPr lang="zh-CN" altLang="en-US" dirty="0" smtClean="0"/>
              <a:t>总复杂度是</a:t>
            </a:r>
            <a:r>
              <a:rPr lang="en-US" altLang="zh-CN" dirty="0" smtClean="0"/>
              <a:t>1e6.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C: 1200E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76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有一个数字串，需要支持两种操作：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、将区间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的数字赋值为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、判断子串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的长度为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的前缀后缀是否相同。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D: 580E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0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题解：数据结构题一搬要从询问入手。</a:t>
            </a:r>
            <a:endParaRPr lang="en-US" altLang="zh-CN" dirty="0" smtClean="0"/>
          </a:p>
          <a:p>
            <a:r>
              <a:rPr lang="zh-CN" altLang="en-US" dirty="0" smtClean="0"/>
              <a:t>本题的询问是判断两个子串是否相等，因此可以使用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，再结合修改操作，本题的做法为：线段树维护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值。 线段树需要使用赋值懒标记。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D: 580E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87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</TotalTime>
  <Words>601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Tutorial</vt:lpstr>
      <vt:lpstr>Problem A: CF 1045I</vt:lpstr>
      <vt:lpstr>Problem A: CF 1045I</vt:lpstr>
      <vt:lpstr>Problem B: CF 126B</vt:lpstr>
      <vt:lpstr>Problem B: CF 126B</vt:lpstr>
      <vt:lpstr>Problem C: 1200E</vt:lpstr>
      <vt:lpstr>Problem C: 1200E</vt:lpstr>
      <vt:lpstr>Problem D: 580E</vt:lpstr>
      <vt:lpstr>Problem D: 580E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DELL</dc:creator>
  <cp:lastModifiedBy>DELL</cp:lastModifiedBy>
  <cp:revision>3</cp:revision>
  <dcterms:created xsi:type="dcterms:W3CDTF">2019-12-12T10:06:07Z</dcterms:created>
  <dcterms:modified xsi:type="dcterms:W3CDTF">2019-12-12T10:31:00Z</dcterms:modified>
</cp:coreProperties>
</file>