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Tutorial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Contest ID: 349571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/>
              <a:t>Password: NFLS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E: CF 580E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题意：给出一个数组，需要支持两种操作：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、将区间</a:t>
            </a:r>
            <a:r>
              <a:rPr lang="en-US" altLang="zh-CN"/>
              <a:t>[l,r]</a:t>
            </a:r>
            <a:r>
              <a:rPr lang="zh-CN" altLang="en-US"/>
              <a:t>的数字都变成</a:t>
            </a:r>
            <a:r>
              <a:rPr lang="en-US" altLang="zh-CN"/>
              <a:t>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、询问区间</a:t>
            </a:r>
            <a:r>
              <a:rPr lang="en-US" altLang="zh-CN"/>
              <a:t>[l,r]</a:t>
            </a:r>
            <a:r>
              <a:rPr lang="zh-CN" altLang="en-US"/>
              <a:t>的长度为</a:t>
            </a:r>
            <a:r>
              <a:rPr lang="en-US" altLang="zh-CN"/>
              <a:t>d</a:t>
            </a:r>
            <a:r>
              <a:rPr lang="zh-CN" altLang="en-US"/>
              <a:t>的前缀后缀是否相等。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E: CF 580 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题解： 查询是否相等可以使用</a:t>
            </a:r>
            <a:r>
              <a:rPr lang="en-US" altLang="zh-CN"/>
              <a:t>Hash</a:t>
            </a:r>
            <a:r>
              <a:rPr lang="zh-CN" altLang="en-US"/>
              <a:t>，因此本题为区间赋值，区间查询</a:t>
            </a:r>
            <a:r>
              <a:rPr lang="en-US" altLang="zh-CN"/>
              <a:t>Hash</a:t>
            </a:r>
            <a:r>
              <a:rPr lang="zh-CN" altLang="en-US"/>
              <a:t>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使用懒标记的线段树即可。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至于啥是懒标记，下节课再讲。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A: CF 1234D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题意：给出一个字符串</a:t>
            </a:r>
            <a:r>
              <a:rPr lang="en-US" altLang="zh-CN"/>
              <a:t>S</a:t>
            </a:r>
            <a:r>
              <a:rPr lang="zh-CN" altLang="en-US"/>
              <a:t>，需要支持两种操作：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、将</a:t>
            </a:r>
            <a:r>
              <a:rPr lang="en-US" altLang="zh-CN"/>
              <a:t>pos</a:t>
            </a:r>
            <a:r>
              <a:rPr lang="zh-CN" altLang="en-US"/>
              <a:t>位置的字符变为</a:t>
            </a:r>
            <a:r>
              <a:rPr lang="en-US" altLang="zh-CN"/>
              <a:t>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、查询区间</a:t>
            </a:r>
            <a:r>
              <a:rPr lang="en-US" altLang="zh-CN"/>
              <a:t>[l,r]</a:t>
            </a:r>
            <a:r>
              <a:rPr lang="zh-CN" altLang="en-US"/>
              <a:t>中有多少个不同的字符。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A: CF 1234D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题解：区间不同的字符最多是</a:t>
            </a:r>
            <a:r>
              <a:rPr lang="en-US" altLang="zh-CN"/>
              <a:t>26</a:t>
            </a:r>
            <a:r>
              <a:rPr lang="zh-CN" altLang="en-US"/>
              <a:t>，因此我们可以对于每种字符，维护区间的数量。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a[ch][i] = [s[i] == ch]</a:t>
            </a:r>
            <a:endParaRPr lang="zh-CN" altLang="en-US"/>
          </a:p>
          <a:p>
            <a:r>
              <a:rPr lang="zh-CN" altLang="en-US"/>
              <a:t>修改操作：设原字符为</a:t>
            </a:r>
            <a:r>
              <a:rPr lang="en-US" altLang="zh-CN"/>
              <a:t>c1</a:t>
            </a:r>
            <a:r>
              <a:rPr lang="zh-CN" altLang="en-US"/>
              <a:t>，新字符为</a:t>
            </a:r>
            <a:r>
              <a:rPr lang="en-US" altLang="zh-CN"/>
              <a:t>c2</a:t>
            </a:r>
            <a:r>
              <a:rPr lang="zh-CN" altLang="en-US"/>
              <a:t>，那么操作为：</a:t>
            </a:r>
            <a:r>
              <a:rPr lang="en-US" altLang="zh-CN"/>
              <a:t>a[c1][i] </a:t>
            </a:r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变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a[c2][i]</a:t>
            </a:r>
            <a:r>
              <a:rPr lang="zh-CN" altLang="en-US"/>
              <a:t>从</a:t>
            </a:r>
            <a:r>
              <a:rPr lang="en-US" altLang="zh-CN"/>
              <a:t>0</a:t>
            </a:r>
            <a:r>
              <a:rPr lang="zh-CN" altLang="en-US"/>
              <a:t>变</a:t>
            </a:r>
            <a:r>
              <a:rPr lang="en-US" altLang="zh-CN"/>
              <a:t>1.</a:t>
            </a:r>
            <a:endParaRPr lang="en-US" altLang="zh-CN"/>
          </a:p>
          <a:p>
            <a:r>
              <a:rPr lang="zh-CN" altLang="en-US"/>
              <a:t>查询操作：从</a:t>
            </a:r>
            <a:r>
              <a:rPr lang="en-US" altLang="zh-CN"/>
              <a:t>'a' - 'z' </a:t>
            </a:r>
            <a:r>
              <a:rPr lang="zh-CN" altLang="en-US"/>
              <a:t>枚举</a:t>
            </a:r>
            <a:r>
              <a:rPr lang="en-US" altLang="zh-CN"/>
              <a:t>ch</a:t>
            </a:r>
            <a:r>
              <a:rPr lang="zh-CN" altLang="en-US"/>
              <a:t>， 查询每个</a:t>
            </a:r>
            <a:r>
              <a:rPr lang="en-US" altLang="zh-CN"/>
              <a:t>a[ch][l .. r]</a:t>
            </a:r>
            <a:r>
              <a:rPr lang="zh-CN" altLang="en-US"/>
              <a:t>的和，和不为</a:t>
            </a:r>
            <a:r>
              <a:rPr lang="en-US" altLang="zh-CN"/>
              <a:t>0</a:t>
            </a:r>
            <a:r>
              <a:rPr lang="zh-CN" altLang="en-US"/>
              <a:t>则区间内有这种字符。</a:t>
            </a:r>
            <a:endParaRPr lang="en-US" altLang="zh-CN"/>
          </a:p>
          <a:p>
            <a:r>
              <a:rPr lang="zh-CN" altLang="en-US"/>
              <a:t>因此我们只需要单点修改，区间查询。</a:t>
            </a:r>
            <a:endParaRPr lang="zh-CN" altLang="en-US"/>
          </a:p>
          <a:p>
            <a:r>
              <a:rPr lang="zh-CN" altLang="en-US"/>
              <a:t>可以使用</a:t>
            </a:r>
            <a:r>
              <a:rPr lang="en-US" altLang="zh-CN"/>
              <a:t>26</a:t>
            </a:r>
            <a:r>
              <a:rPr lang="zh-CN" altLang="en-US"/>
              <a:t>个树状数组</a:t>
            </a:r>
            <a:r>
              <a:rPr lang="en-US" altLang="zh-CN"/>
              <a:t>/</a:t>
            </a:r>
            <a:r>
              <a:rPr lang="zh-CN" altLang="en-US"/>
              <a:t>线段树解决。</a:t>
            </a:r>
            <a:endParaRPr lang="zh-CN" altLang="en-US"/>
          </a:p>
          <a:p>
            <a:r>
              <a:rPr lang="zh-CN" altLang="en-US"/>
              <a:t>修改复杂度：</a:t>
            </a:r>
            <a:r>
              <a:rPr lang="en-US" altLang="zh-CN"/>
              <a:t>2 * logn        </a:t>
            </a:r>
            <a:r>
              <a:rPr lang="zh-CN" altLang="en-US"/>
              <a:t>查询复杂度： </a:t>
            </a:r>
            <a:r>
              <a:rPr lang="en-US" altLang="zh-CN"/>
              <a:t>26 * logn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B: CF 633 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题意：给出一个字典。然后小明用字典中的单词组合成了一句话。</a:t>
            </a:r>
            <a:endParaRPr lang="zh-CN" altLang="en-US"/>
          </a:p>
          <a:p>
            <a:r>
              <a:rPr lang="zh-CN" altLang="en-US"/>
              <a:t>然后他对这句话做了三次处理：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所有字母变成小写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、把每个单词反过来，比如</a:t>
            </a:r>
            <a:r>
              <a:rPr lang="en-US" altLang="zh-CN"/>
              <a:t>abc</a:t>
            </a:r>
            <a:r>
              <a:rPr lang="zh-CN" altLang="en-US"/>
              <a:t>变成</a:t>
            </a:r>
            <a:r>
              <a:rPr lang="en-US" altLang="zh-CN"/>
              <a:t>cba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、去掉单词之间的空格，连接成一个大长串。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现在告诉你字典，以及处理之后的大长串，要求复原这句话，多种方案任意输出一种。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B: 633D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题解： 注意到单个单词最长为</a:t>
            </a:r>
            <a:r>
              <a:rPr lang="en-US" altLang="zh-CN"/>
              <a:t>1000.</a:t>
            </a:r>
            <a:r>
              <a:rPr lang="zh-CN" altLang="en-US"/>
              <a:t>可以考虑</a:t>
            </a:r>
            <a:r>
              <a:rPr lang="en-US" altLang="zh-CN"/>
              <a:t>dp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dp[i]</a:t>
            </a:r>
            <a:r>
              <a:rPr lang="zh-CN" altLang="en-US"/>
              <a:t>表示</a:t>
            </a:r>
            <a:r>
              <a:rPr lang="en-US" altLang="zh-CN"/>
              <a:t>S[1,i]</a:t>
            </a:r>
            <a:r>
              <a:rPr lang="zh-CN" altLang="en-US"/>
              <a:t>是否可以成功分解。</a:t>
            </a:r>
            <a:endParaRPr lang="zh-CN" altLang="en-US"/>
          </a:p>
          <a:p>
            <a:r>
              <a:rPr lang="zh-CN" altLang="en-US"/>
              <a:t>转移只需要枚举最后一个串的长度，查询</a:t>
            </a:r>
            <a:r>
              <a:rPr lang="en-US" altLang="zh-CN"/>
              <a:t>hash</a:t>
            </a:r>
            <a:r>
              <a:rPr lang="zh-CN" altLang="en-US"/>
              <a:t>值是否存在。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输出方案需要用另一个数组记录</a:t>
            </a:r>
            <a:r>
              <a:rPr lang="en-US" altLang="zh-CN"/>
              <a:t>dp</a:t>
            </a:r>
            <a:r>
              <a:rPr lang="zh-CN" altLang="en-US"/>
              <a:t>的转移。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复杂度 </a:t>
            </a:r>
            <a:r>
              <a:rPr lang="en-US" altLang="zh-CN"/>
              <a:t>n*w*logn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优化：可以使用字典树</a:t>
            </a:r>
            <a:r>
              <a:rPr lang="en-US" altLang="zh-CN"/>
              <a:t>(trie)</a:t>
            </a:r>
            <a:r>
              <a:rPr lang="zh-CN" altLang="en-US"/>
              <a:t>代替</a:t>
            </a:r>
            <a:r>
              <a:rPr lang="en-US" altLang="zh-CN"/>
              <a:t>hash</a:t>
            </a:r>
            <a:r>
              <a:rPr lang="zh-CN" altLang="en-US"/>
              <a:t>值查询，复杂度为</a:t>
            </a:r>
            <a:r>
              <a:rPr lang="en-US" altLang="zh-CN"/>
              <a:t>n*w + </a:t>
            </a:r>
            <a:endParaRPr lang="en-US" altLang="zh-CN"/>
          </a:p>
        </p:txBody>
      </p:sp>
      <p:graphicFrame>
        <p:nvGraphicFramePr>
          <p:cNvPr id="7" name="对象 6"/>
          <p:cNvGraphicFramePr/>
          <p:nvPr/>
        </p:nvGraphicFramePr>
        <p:xfrm>
          <a:off x="7256145" y="5063490"/>
          <a:ext cx="44196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10210" imgH="221615" progId="Equation.KSEE3">
                  <p:embed/>
                </p:oleObj>
              </mc:Choice>
              <mc:Fallback>
                <p:oleObj name="" r:id="rId1" imgW="410210" imgH="221615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56145" y="5063490"/>
                        <a:ext cx="441960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C: CF 985E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题意：给出若干木棍，要求将他们划分成若干集合，要求：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、每个集合至少包含</a:t>
            </a:r>
            <a:r>
              <a:rPr lang="en-US" altLang="zh-CN"/>
              <a:t>k</a:t>
            </a:r>
            <a:r>
              <a:rPr lang="zh-CN" altLang="en-US"/>
              <a:t>个木棍。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、每个集合的 （最大值</a:t>
            </a:r>
            <a:r>
              <a:rPr lang="en-US" altLang="zh-CN"/>
              <a:t>- </a:t>
            </a:r>
            <a:r>
              <a:rPr lang="zh-CN" altLang="en-US"/>
              <a:t>最小值） </a:t>
            </a:r>
            <a:r>
              <a:rPr lang="en-US" altLang="zh-CN"/>
              <a:t>&lt;= d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如果存在合法的划分，输出</a:t>
            </a:r>
            <a:r>
              <a:rPr lang="en-US" altLang="zh-CN"/>
              <a:t>YES</a:t>
            </a:r>
            <a:r>
              <a:rPr lang="zh-CN" altLang="en-US"/>
              <a:t>。反之输出</a:t>
            </a:r>
            <a:r>
              <a:rPr lang="en-US" altLang="zh-CN"/>
              <a:t>NO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C: 985E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题解：首先有一些观察：如果存在合法划分，一定存在如下方案：</a:t>
            </a:r>
            <a:endParaRPr lang="zh-CN" altLang="en-US"/>
          </a:p>
          <a:p>
            <a:r>
              <a:rPr lang="zh-CN" altLang="en-US"/>
              <a:t>将数字排序，每个集合的数字是一段连续区间。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考虑</a:t>
            </a:r>
            <a:r>
              <a:rPr lang="en-US" altLang="zh-CN"/>
              <a:t>dp</a:t>
            </a:r>
            <a:r>
              <a:rPr lang="zh-CN" altLang="en-US"/>
              <a:t>：</a:t>
            </a:r>
            <a:r>
              <a:rPr lang="en-US" altLang="zh-CN"/>
              <a:t>dp[i] </a:t>
            </a:r>
            <a:r>
              <a:rPr lang="zh-CN" altLang="en-US"/>
              <a:t>表示 排序之后的 </a:t>
            </a:r>
            <a:r>
              <a:rPr lang="en-US" altLang="zh-CN"/>
              <a:t>a[1..i]</a:t>
            </a:r>
            <a:r>
              <a:rPr lang="zh-CN" altLang="en-US"/>
              <a:t>这些数字是否存在一个合法划分，</a:t>
            </a:r>
            <a:r>
              <a:rPr lang="en-US" altLang="zh-CN"/>
              <a:t>dp[i] = 1/0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转移的时候，区间最大值已经确定为</a:t>
            </a:r>
            <a:r>
              <a:rPr lang="en-US" altLang="zh-CN"/>
              <a:t>a[i], </a:t>
            </a:r>
            <a:r>
              <a:rPr lang="zh-CN" altLang="en-US"/>
              <a:t>则区间最小值要</a:t>
            </a:r>
            <a:r>
              <a:rPr lang="en-US" altLang="zh-CN"/>
              <a:t>&gt;= a[i] - d</a:t>
            </a:r>
            <a:r>
              <a:rPr lang="zh-CN" altLang="en-US"/>
              <a:t>，可以二分找到合法的转移区间，还有要求区间左端点 </a:t>
            </a:r>
            <a:r>
              <a:rPr lang="en-US" altLang="zh-CN"/>
              <a:t>&lt;= i - k + 1</a:t>
            </a:r>
            <a:r>
              <a:rPr lang="zh-CN" altLang="en-US"/>
              <a:t>。只要这个转移区间中有一个</a:t>
            </a:r>
            <a:r>
              <a:rPr lang="en-US" altLang="zh-CN"/>
              <a:t>dp[j] = 1, dp[i]</a:t>
            </a:r>
            <a:r>
              <a:rPr lang="zh-CN" altLang="en-US"/>
              <a:t>就为</a:t>
            </a:r>
            <a:r>
              <a:rPr lang="en-US" altLang="zh-CN"/>
              <a:t>1</a:t>
            </a:r>
            <a:r>
              <a:rPr lang="zh-CN" altLang="en-US"/>
              <a:t>，否则</a:t>
            </a:r>
            <a:r>
              <a:rPr lang="en-US" altLang="zh-CN"/>
              <a:t>dp[i] 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因此我们需要的操作是：单点赋值</a:t>
            </a:r>
            <a:r>
              <a:rPr lang="en-US" altLang="zh-CN"/>
              <a:t>0/1</a:t>
            </a:r>
            <a:r>
              <a:rPr lang="zh-CN" altLang="en-US"/>
              <a:t>，区间求和。使用树状数组</a:t>
            </a:r>
            <a:r>
              <a:rPr lang="en-US" altLang="zh-CN"/>
              <a:t>/</a:t>
            </a:r>
            <a:r>
              <a:rPr lang="zh-CN" altLang="en-US"/>
              <a:t>线段树解决。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D :19D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支持两种操作：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、增加一个二维点</a:t>
            </a:r>
            <a:r>
              <a:rPr lang="en-US" altLang="zh-CN"/>
              <a:t>(x,y)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、删除一个二维点</a:t>
            </a:r>
            <a:r>
              <a:rPr lang="en-US" altLang="zh-CN"/>
              <a:t>(x,y)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、查询</a:t>
            </a:r>
            <a:r>
              <a:rPr lang="en-US" altLang="zh-CN"/>
              <a:t>(x0,y0):</a:t>
            </a:r>
            <a:r>
              <a:rPr lang="zh-CN" altLang="en-US"/>
              <a:t>找出严格在</a:t>
            </a:r>
            <a:r>
              <a:rPr lang="en-US" altLang="zh-CN"/>
              <a:t>(x0,y0)</a:t>
            </a:r>
            <a:r>
              <a:rPr lang="zh-CN" altLang="en-US"/>
              <a:t>这个点右上方的一个点，即</a:t>
            </a:r>
            <a:r>
              <a:rPr lang="en-US" altLang="zh-CN"/>
              <a:t>x &gt; x0 and y &gt; y0</a:t>
            </a:r>
            <a:r>
              <a:rPr lang="zh-CN" altLang="en-US"/>
              <a:t>，如果有多个这样的点，输出最左侧，最下侧的一个点，即</a:t>
            </a:r>
            <a:r>
              <a:rPr lang="en-US" altLang="zh-CN"/>
              <a:t>x</a:t>
            </a:r>
            <a:r>
              <a:rPr lang="zh-CN" altLang="en-US"/>
              <a:t>最小，然后</a:t>
            </a:r>
            <a:r>
              <a:rPr lang="en-US" altLang="zh-CN"/>
              <a:t>y</a:t>
            </a:r>
            <a:r>
              <a:rPr lang="zh-CN" altLang="en-US"/>
              <a:t>最小。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D</a:t>
            </a:r>
            <a:r>
              <a:rPr lang="zh-CN" altLang="en-US"/>
              <a:t>：</a:t>
            </a:r>
            <a:r>
              <a:rPr lang="en-US" altLang="zh-CN"/>
              <a:t>19D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题解： 这类常见题目有一个标准的名称： 二维数点。</a:t>
            </a:r>
            <a:endParaRPr lang="zh-CN" altLang="en-US"/>
          </a:p>
          <a:p>
            <a:r>
              <a:rPr lang="zh-CN" altLang="en-US"/>
              <a:t>本题如果是一维：增</a:t>
            </a:r>
            <a:r>
              <a:rPr lang="en-US" altLang="zh-CN"/>
              <a:t>/</a:t>
            </a:r>
            <a:r>
              <a:rPr lang="zh-CN" altLang="en-US"/>
              <a:t>删一个数字，查询大于某个数字的最小值：用</a:t>
            </a:r>
            <a:r>
              <a:rPr lang="en-US" altLang="zh-CN"/>
              <a:t>set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二维：使用线段树维护一维，</a:t>
            </a:r>
            <a:r>
              <a:rPr lang="en-US" altLang="zh-CN"/>
              <a:t>set</a:t>
            </a:r>
            <a:r>
              <a:rPr lang="zh-CN" altLang="en-US"/>
              <a:t>维护第二维。（树套树）</a:t>
            </a:r>
            <a:endParaRPr lang="zh-CN" altLang="en-US"/>
          </a:p>
          <a:p>
            <a:r>
              <a:rPr lang="zh-CN" altLang="en-US"/>
              <a:t>三维：树套树套树。四维：树套树套树套树</a:t>
            </a:r>
            <a:r>
              <a:rPr lang="en-US" altLang="zh-CN"/>
              <a:t>……</a:t>
            </a:r>
            <a:endParaRPr lang="zh-CN" altLang="en-US"/>
          </a:p>
          <a:p>
            <a:r>
              <a:rPr lang="zh-CN" altLang="en-US"/>
              <a:t>本题中，我们使用线段树维护横坐标，</a:t>
            </a:r>
            <a:r>
              <a:rPr lang="en-US" altLang="zh-CN"/>
              <a:t>set</a:t>
            </a:r>
            <a:r>
              <a:rPr lang="zh-CN" altLang="en-US"/>
              <a:t>维护纵坐标，即：线段树的每个节点</a:t>
            </a:r>
            <a:r>
              <a:rPr lang="en-US" altLang="zh-CN"/>
              <a:t>(x,l,r) </a:t>
            </a:r>
            <a:r>
              <a:rPr lang="zh-CN" altLang="en-US"/>
              <a:t>保存了所有横坐标在</a:t>
            </a:r>
            <a:r>
              <a:rPr lang="en-US" altLang="zh-CN"/>
              <a:t>[l,r]</a:t>
            </a:r>
            <a:r>
              <a:rPr lang="zh-CN" altLang="en-US"/>
              <a:t>范围内的点</a:t>
            </a:r>
            <a:r>
              <a:rPr lang="en-US" altLang="zh-CN"/>
              <a:t>(x,y)</a:t>
            </a:r>
            <a:r>
              <a:rPr lang="zh-CN" altLang="en-US"/>
              <a:t>，将他们放到一个</a:t>
            </a:r>
            <a:r>
              <a:rPr lang="en-US" altLang="zh-CN"/>
              <a:t>set</a:t>
            </a:r>
            <a:r>
              <a:rPr lang="zh-CN" altLang="en-US"/>
              <a:t>里。</a:t>
            </a:r>
            <a:endParaRPr lang="zh-CN" altLang="en-US"/>
          </a:p>
          <a:p>
            <a:r>
              <a:rPr lang="zh-CN" altLang="en-US"/>
              <a:t>那么查询：就是查询区间</a:t>
            </a:r>
            <a:r>
              <a:rPr lang="en-US" altLang="zh-CN"/>
              <a:t>[x0+1,inf]</a:t>
            </a:r>
            <a:r>
              <a:rPr lang="zh-CN" altLang="en-US"/>
              <a:t>。在查询时，问题就变成一维，直接在</a:t>
            </a:r>
            <a:r>
              <a:rPr lang="en-US" altLang="zh-CN"/>
              <a:t>set</a:t>
            </a:r>
            <a:r>
              <a:rPr lang="zh-CN" altLang="en-US"/>
              <a:t>中使用</a:t>
            </a:r>
            <a:r>
              <a:rPr lang="en-US" altLang="zh-CN"/>
              <a:t>upper_bound</a:t>
            </a:r>
            <a:r>
              <a:rPr lang="zh-CN" altLang="en-US"/>
              <a:t>查询。</a:t>
            </a:r>
            <a:endParaRPr lang="zh-CN" altLang="en-US"/>
          </a:p>
          <a:p>
            <a:r>
              <a:rPr lang="zh-CN" altLang="en-US"/>
              <a:t>复杂度：</a:t>
            </a:r>
            <a:r>
              <a:rPr lang="en-US" altLang="zh-CN"/>
              <a:t>n*log^2n</a:t>
            </a:r>
            <a:r>
              <a:rPr lang="zh-CN" altLang="en-US"/>
              <a:t>：增</a:t>
            </a:r>
            <a:r>
              <a:rPr lang="en-US" altLang="zh-CN"/>
              <a:t>/</a:t>
            </a:r>
            <a:r>
              <a:rPr lang="zh-CN" altLang="en-US"/>
              <a:t>删点有</a:t>
            </a:r>
            <a:r>
              <a:rPr lang="en-US" altLang="zh-CN"/>
              <a:t>logn</a:t>
            </a:r>
            <a:r>
              <a:rPr lang="zh-CN" altLang="en-US"/>
              <a:t>次</a:t>
            </a:r>
            <a:r>
              <a:rPr lang="en-US" altLang="zh-CN"/>
              <a:t>set</a:t>
            </a:r>
            <a:r>
              <a:rPr lang="zh-CN" altLang="en-US"/>
              <a:t>的</a:t>
            </a:r>
            <a:r>
              <a:rPr lang="en-US" altLang="zh-CN"/>
              <a:t>insert/erase</a:t>
            </a:r>
            <a:r>
              <a:rPr lang="zh-CN" altLang="en-US"/>
              <a:t>操作。查询需要到</a:t>
            </a:r>
            <a:r>
              <a:rPr lang="en-US" altLang="zh-CN"/>
              <a:t>logn</a:t>
            </a:r>
            <a:r>
              <a:rPr lang="zh-CN" altLang="en-US"/>
              <a:t>个</a:t>
            </a:r>
            <a:r>
              <a:rPr lang="en-US" altLang="zh-CN"/>
              <a:t>set</a:t>
            </a:r>
            <a:r>
              <a:rPr lang="zh-CN" altLang="en-US"/>
              <a:t>中进行</a:t>
            </a:r>
            <a:r>
              <a:rPr lang="en-US" altLang="zh-CN"/>
              <a:t>upper_bound</a:t>
            </a:r>
            <a:r>
              <a:rPr lang="zh-CN" altLang="en-US"/>
              <a:t>二分查找。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1711</Words>
  <Application>WPS 演示</Application>
  <PresentationFormat>宽屏</PresentationFormat>
  <Paragraphs>97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Arial</vt:lpstr>
      <vt:lpstr>方正姚体</vt:lpstr>
      <vt:lpstr>Trebuchet MS</vt:lpstr>
      <vt:lpstr>微软雅黑</vt:lpstr>
      <vt:lpstr>Arial Unicode MS</vt:lpstr>
      <vt:lpstr>华文新魏</vt:lpstr>
      <vt:lpstr>Calibri</vt:lpstr>
      <vt:lpstr>平面</vt:lpstr>
      <vt:lpstr>Equation.KSEE3</vt:lpstr>
      <vt:lpstr>线段树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王 冬杨</dc:creator>
  <cp:lastModifiedBy>dell</cp:lastModifiedBy>
  <cp:revision>7</cp:revision>
  <dcterms:created xsi:type="dcterms:W3CDTF">2019-12-26T07:06:00Z</dcterms:created>
  <dcterms:modified xsi:type="dcterms:W3CDTF">2019-12-26T10:50:40Z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