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Contest 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347027</a:t>
            </a:r>
          </a:p>
          <a:p>
            <a:r>
              <a:rPr lang="en-US" altLang="zh-CN" dirty="0" smtClean="0"/>
              <a:t>Password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NFLS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4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E: CF 919D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题意：给出一个有向图，点上有字母。需要找到一条路径（可以经过重复点和边），使得路径上众数的出现次数最多。</a:t>
            </a:r>
            <a:endParaRPr lang="en-US" altLang="zh-CN" dirty="0" smtClean="0"/>
          </a:p>
          <a:p>
            <a:r>
              <a:rPr lang="zh-CN" altLang="en-US" dirty="0" smtClean="0"/>
              <a:t>如果答案是无穷大，输出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5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如果图中有环，则答案为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否则为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图，可以枚举成为众数的字母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，然后可以将该字母认为是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，其他字母认为是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，等价于在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中找一条最长路径，拓扑排序</a:t>
            </a:r>
            <a:r>
              <a:rPr lang="en-US" altLang="zh-CN" dirty="0" smtClean="0"/>
              <a:t>DP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O(26 *n)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注意处理多个联通块。</a:t>
            </a:r>
            <a:endParaRPr lang="en-US" altLang="zh-CN" dirty="0" smtClean="0"/>
          </a:p>
          <a:p>
            <a:r>
              <a:rPr lang="zh-CN" altLang="en-US" dirty="0" smtClean="0"/>
              <a:t>判环可以拓扑排序</a:t>
            </a:r>
            <a:r>
              <a:rPr lang="en-US" altLang="zh-CN" dirty="0" smtClean="0"/>
              <a:t>/3</a:t>
            </a:r>
            <a:r>
              <a:rPr lang="zh-CN" altLang="en-US" dirty="0" smtClean="0"/>
              <a:t>染色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A: CF 991D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题意：有一个</a:t>
            </a:r>
            <a:r>
              <a:rPr lang="en-US" altLang="zh-CN" dirty="0" smtClean="0"/>
              <a:t>2 </a:t>
            </a:r>
            <a:r>
              <a:rPr lang="zh-CN" altLang="en-US" dirty="0" smtClean="0"/>
              <a:t>* 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的棋盘，</a:t>
            </a:r>
            <a:r>
              <a:rPr lang="en-US" altLang="zh-CN" dirty="0" smtClean="0"/>
              <a:t>’O’</a:t>
            </a:r>
            <a:r>
              <a:rPr lang="zh-CN" altLang="en-US" dirty="0" smtClean="0"/>
              <a:t>表示是空格，</a:t>
            </a:r>
            <a:r>
              <a:rPr lang="en-US" altLang="zh-CN" dirty="0" smtClean="0"/>
              <a:t>’X’</a:t>
            </a:r>
            <a:r>
              <a:rPr lang="zh-CN" altLang="en-US" dirty="0" smtClean="0"/>
              <a:t>表示是障碍，问最多能放置多少个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形的棋子。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设状态</a:t>
            </a:r>
            <a:r>
              <a:rPr lang="en-US" altLang="zh-CN" dirty="0" smtClean="0"/>
              <a:t>DP[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][mask]</a:t>
            </a:r>
            <a:r>
              <a:rPr lang="zh-CN" altLang="en-US" dirty="0" smtClean="0"/>
              <a:t>表示考虑第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列，这一列中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的格子已经被占用，最多能放多少个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棋子。</a:t>
            </a:r>
            <a:endParaRPr lang="en-US" altLang="zh-CN" dirty="0" smtClean="0"/>
          </a:p>
          <a:p>
            <a:r>
              <a:rPr lang="zh-CN" altLang="en-US" dirty="0" smtClean="0"/>
              <a:t>转移有四种，即</a:t>
            </a:r>
            <a:r>
              <a:rPr lang="en-US" altLang="zh-CN" dirty="0" smtClean="0"/>
              <a:t>L</a:t>
            </a:r>
            <a:r>
              <a:rPr lang="zh-CN" altLang="en-US" dirty="0" smtClean="0"/>
              <a:t>棋子的四种摆放方式。</a:t>
            </a:r>
            <a:endParaRPr lang="en-US" altLang="zh-CN" dirty="0" smtClean="0"/>
          </a:p>
          <a:p>
            <a:r>
              <a:rPr lang="zh-CN" altLang="en-US" dirty="0" smtClean="0"/>
              <a:t>转移的时候需要检查是否棋子所需要的三个格子都</a:t>
            </a:r>
            <a:r>
              <a:rPr lang="zh-CN" altLang="en-US" dirty="0"/>
              <a:t>是</a:t>
            </a:r>
            <a:r>
              <a:rPr lang="zh-CN" altLang="en-US" dirty="0" smtClean="0"/>
              <a:t>空格且没有被之前的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占用。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O(2^2 * 3 * n).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5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B: CF 873B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题意：给出一个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字符串。</a:t>
            </a:r>
            <a:endParaRPr lang="en-US" altLang="zh-CN" dirty="0" smtClean="0"/>
          </a:p>
          <a:p>
            <a:r>
              <a:rPr lang="zh-CN" altLang="en-US" dirty="0" smtClean="0"/>
              <a:t>找到一个最长的子串，使得其中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的个数和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的个数相等。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63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依然是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问题变成求最长的</a:t>
            </a:r>
            <a:r>
              <a:rPr lang="en-US" altLang="zh-CN" dirty="0" smtClean="0"/>
              <a:t>sum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的区间。</a:t>
            </a:r>
            <a:endParaRPr lang="en-US" altLang="zh-CN" dirty="0" smtClean="0"/>
          </a:p>
          <a:p>
            <a:r>
              <a:rPr lang="zh-CN" altLang="en-US" dirty="0" smtClean="0"/>
              <a:t>使用前缀和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解决。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2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C: CF 835C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题意：在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100X100</a:t>
            </a:r>
            <a:r>
              <a:rPr lang="zh-CN" altLang="en-US" dirty="0" smtClean="0"/>
              <a:t>的棋盘上，有一些星星，星星有亮度值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，每过一秒，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会增加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&gt;c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会变成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询问在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时刻，一个矩形区域内的所有星星的亮度值之和。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06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每个星星的亮度值是以</a:t>
            </a:r>
            <a:r>
              <a:rPr lang="en-US" altLang="zh-CN" dirty="0" smtClean="0"/>
              <a:t>c+1</a:t>
            </a:r>
            <a:r>
              <a:rPr lang="zh-CN" altLang="en-US" dirty="0" smtClean="0"/>
              <a:t>为周期的。</a:t>
            </a:r>
            <a:endParaRPr lang="en-US" altLang="zh-CN" dirty="0" smtClean="0"/>
          </a:p>
          <a:p>
            <a:r>
              <a:rPr lang="zh-CN" altLang="en-US" dirty="0" smtClean="0"/>
              <a:t>即在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时刻每个星星的亮度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T%(c+1)</a:t>
            </a:r>
            <a:r>
              <a:rPr lang="zh-CN" altLang="en-US" dirty="0" smtClean="0"/>
              <a:t>时刻的亮度。</a:t>
            </a:r>
            <a:endParaRPr lang="en-US" altLang="zh-CN" dirty="0" smtClean="0"/>
          </a:p>
          <a:p>
            <a:r>
              <a:rPr lang="zh-CN" altLang="en-US" dirty="0" smtClean="0"/>
              <a:t>因此只需要求出所有</a:t>
            </a:r>
            <a:r>
              <a:rPr lang="en-US" altLang="zh-CN" dirty="0" smtClean="0"/>
              <a:t>c+1</a:t>
            </a:r>
            <a:r>
              <a:rPr lang="zh-CN" altLang="en-US" dirty="0" smtClean="0"/>
              <a:t>种棋盘的状态。使用二维前缀和回答询问。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O(c*n^2)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32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D: CF 474D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题意：小明吃花，花有两种颜色：白色，红色，小明不能连续吃超过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个白色花，红色花没有限制。</a:t>
            </a:r>
            <a:endParaRPr lang="en-US" altLang="zh-CN" dirty="0" smtClean="0"/>
          </a:p>
          <a:p>
            <a:r>
              <a:rPr lang="zh-CN" altLang="en-US" dirty="0" smtClean="0"/>
              <a:t>询问小明总共要吃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个花，有多少种合法的吃法。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24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][0/1]</a:t>
            </a:r>
            <a:r>
              <a:rPr lang="zh-CN" altLang="en-US" dirty="0" smtClean="0"/>
              <a:t>表示吃掉总共了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个花，且最后吃的花是白色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红色的方案数。且限制白花之后一定要吃红花，红花之后可以吃任意花。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= sum(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-x][1])  1&lt;=x&lt;=k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[i-1][1] +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[i-1][0]</a:t>
            </a:r>
          </a:p>
          <a:p>
            <a:r>
              <a:rPr lang="zh-CN" altLang="en-US" dirty="0" smtClean="0"/>
              <a:t>之后令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+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][1]</a:t>
            </a:r>
          </a:p>
          <a:p>
            <a:r>
              <a:rPr lang="zh-CN" altLang="en-US" dirty="0" smtClean="0"/>
              <a:t>使用前缀和来回答询问。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542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590</Words>
  <Application>Microsoft Office PowerPoint</Application>
  <PresentationFormat>全屏显示(4:3)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Tutorial</vt:lpstr>
      <vt:lpstr>Problem A: CF 991D</vt:lpstr>
      <vt:lpstr>Solution</vt:lpstr>
      <vt:lpstr>Problem B: CF 873B</vt:lpstr>
      <vt:lpstr>Solution</vt:lpstr>
      <vt:lpstr>Problem C: CF 835C</vt:lpstr>
      <vt:lpstr>Solution</vt:lpstr>
      <vt:lpstr>Problem D: CF 474D</vt:lpstr>
      <vt:lpstr>Solution</vt:lpstr>
      <vt:lpstr>Problem E: CF 919D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DELL</dc:creator>
  <cp:lastModifiedBy>DELL</cp:lastModifiedBy>
  <cp:revision>3</cp:revision>
  <dcterms:created xsi:type="dcterms:W3CDTF">2019-12-05T10:21:17Z</dcterms:created>
  <dcterms:modified xsi:type="dcterms:W3CDTF">2019-12-05T10:50:56Z</dcterms:modified>
</cp:coreProperties>
</file>