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Johann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分：直接模拟，用一个</a:t>
            </a:r>
            <a:r>
              <a:rPr lang="en-US" altLang="zh-CN" dirty="0"/>
              <a:t>set</a:t>
            </a:r>
            <a:r>
              <a:rPr lang="zh-CN" altLang="en-US" dirty="0"/>
              <a:t>保存出现过的数字，如果发现某次得到的数字已经出现过，则说明以后不会产生新的数字，输出答案个数即可。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可行性优化的思想是：在搜索的每个阶段，思考如何确保能够最终搜索得到一个可行的解，以此对搜索的上下界 提前进行缩放，以尽量减少没必要的搜索。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1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P1433</a:t>
            </a:r>
          </a:p>
          <a:p>
            <a:r>
              <a:rPr lang="zh-CN" altLang="en-US" b="0" i="0" dirty="0">
                <a:effectLst/>
                <a:latin typeface="-apple-system"/>
              </a:rPr>
              <a:t>房间里放着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en-US" altLang="zh-CN" i="1" dirty="0">
                <a:latin typeface="KaTeX_Math"/>
              </a:rPr>
              <a:t>&lt;=15</a:t>
            </a:r>
            <a:r>
              <a:rPr lang="zh-CN" altLang="en-US" b="0" i="0" dirty="0">
                <a:effectLst/>
                <a:latin typeface="-apple-system"/>
              </a:rPr>
              <a:t> 块奶酪。一只小老鼠要把它们都吃掉，问至少要跑多少距离？老鼠一开始在 </a:t>
            </a:r>
            <a:r>
              <a:rPr lang="en-US" altLang="zh-CN" b="0" i="0" dirty="0">
                <a:effectLst/>
                <a:latin typeface="KaTeX_Main"/>
              </a:rPr>
              <a:t>(0,0)</a:t>
            </a:r>
            <a:r>
              <a:rPr lang="zh-CN" altLang="en-US" b="0" i="0" dirty="0">
                <a:effectLst/>
                <a:latin typeface="-apple-system"/>
              </a:rPr>
              <a:t>点处。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r>
              <a:rPr lang="en-US" altLang="zh-CN" dirty="0"/>
              <a:t>n*n!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x[</a:t>
            </a:r>
            <a:r>
              <a:rPr lang="en-US" altLang="zh-CN" dirty="0" err="1"/>
              <a:t>maxn</a:t>
            </a:r>
            <a:r>
              <a:rPr lang="en-US" altLang="zh-CN" dirty="0"/>
              <a:t>], y[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ans</a:t>
            </a:r>
            <a:r>
              <a:rPr lang="en-US" altLang="zh-CN" dirty="0"/>
              <a:t> = 1e18;</a:t>
            </a:r>
          </a:p>
          <a:p>
            <a:r>
              <a:rPr lang="en-US" altLang="zh-CN" dirty="0"/>
              <a:t>Double dis(int x1, int y1, int x2, int y2){</a:t>
            </a:r>
          </a:p>
          <a:p>
            <a:pPr lvl="1"/>
            <a:r>
              <a:rPr lang="en-US" altLang="zh-CN" dirty="0"/>
              <a:t>Return sqrt((x1 – x2) * (x1 – x2) + (y1 – y2) * (y1 – y2));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mask, double length, int </a:t>
            </a:r>
            <a:r>
              <a:rPr lang="en-US" altLang="zh-CN" dirty="0" err="1"/>
              <a:t>nowx</a:t>
            </a:r>
            <a:r>
              <a:rPr lang="en-US" altLang="zh-CN" dirty="0"/>
              <a:t>, int </a:t>
            </a:r>
            <a:r>
              <a:rPr lang="en-US" altLang="zh-CN" dirty="0" err="1"/>
              <a:t>nowy</a:t>
            </a:r>
            <a:r>
              <a:rPr lang="en-US" altLang="zh-CN" dirty="0"/>
              <a:t>){</a:t>
            </a:r>
          </a:p>
          <a:p>
            <a:pPr lvl="1"/>
            <a:r>
              <a:rPr lang="en-US" dirty="0"/>
              <a:t>if (mask == 0)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ans,length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i ++){</a:t>
            </a:r>
          </a:p>
          <a:p>
            <a:pPr lvl="2"/>
            <a:r>
              <a:rPr lang="en-US" dirty="0"/>
              <a:t>If (mask &amp; (1 &lt;&lt; 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lvl="3"/>
            <a:r>
              <a:rPr lang="en-US" dirty="0" err="1"/>
              <a:t>Dfs</a:t>
            </a:r>
            <a:r>
              <a:rPr lang="en-US" dirty="0"/>
              <a:t>(mask ^ (1 &lt;&lt; </a:t>
            </a:r>
            <a:r>
              <a:rPr lang="en-US" dirty="0" err="1"/>
              <a:t>i</a:t>
            </a:r>
            <a:r>
              <a:rPr lang="en-US" dirty="0"/>
              <a:t>), length + dis(</a:t>
            </a:r>
            <a:r>
              <a:rPr lang="en-US" dirty="0" err="1"/>
              <a:t>nowx,nowy,x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],y[</a:t>
            </a:r>
            <a:r>
              <a:rPr lang="en-US" dirty="0" err="1"/>
              <a:t>i</a:t>
            </a:r>
            <a:r>
              <a:rPr lang="en-US" dirty="0"/>
              <a:t>]), x[</a:t>
            </a:r>
            <a:r>
              <a:rPr lang="en-US" dirty="0" err="1"/>
              <a:t>i</a:t>
            </a:r>
            <a:r>
              <a:rPr lang="en-US" dirty="0"/>
              <a:t>], 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48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最优性剪枝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优化：如果当前的答案已经比最有答案更差了，则直接停止。</a:t>
            </a:r>
            <a:endParaRPr lang="en-US" altLang="zh-CN" dirty="0"/>
          </a:p>
          <a:p>
            <a:r>
              <a:rPr lang="en-US" altLang="zh-CN" dirty="0"/>
              <a:t>Int x[</a:t>
            </a:r>
            <a:r>
              <a:rPr lang="en-US" altLang="zh-CN" dirty="0" err="1"/>
              <a:t>maxn</a:t>
            </a:r>
            <a:r>
              <a:rPr lang="en-US" altLang="zh-CN" dirty="0"/>
              <a:t>], y[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ans</a:t>
            </a:r>
            <a:r>
              <a:rPr lang="en-US" altLang="zh-CN" dirty="0"/>
              <a:t> = 1e18;</a:t>
            </a:r>
          </a:p>
          <a:p>
            <a:r>
              <a:rPr lang="en-US" altLang="zh-CN" dirty="0"/>
              <a:t>Double dis(int x1, int y1, int x2, int y2){</a:t>
            </a:r>
          </a:p>
          <a:p>
            <a:pPr lvl="1"/>
            <a:r>
              <a:rPr lang="en-US" altLang="zh-CN" dirty="0"/>
              <a:t>Return sqrt((x1 – x2) * (x1 – x2) + (y1 – y2) * (y1 – y2));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mask, double length, int </a:t>
            </a:r>
            <a:r>
              <a:rPr lang="en-US" altLang="zh-CN" dirty="0" err="1"/>
              <a:t>nowx</a:t>
            </a:r>
            <a:r>
              <a:rPr lang="en-US" altLang="zh-CN" dirty="0"/>
              <a:t>, int </a:t>
            </a:r>
            <a:r>
              <a:rPr lang="en-US" altLang="zh-CN" dirty="0" err="1"/>
              <a:t>nowy</a:t>
            </a:r>
            <a:r>
              <a:rPr lang="en-US" altLang="zh-CN" dirty="0"/>
              <a:t>){</a:t>
            </a:r>
          </a:p>
          <a:p>
            <a:pPr lvl="1"/>
            <a:r>
              <a:rPr lang="en-US" dirty="0"/>
              <a:t>if (mask == 0)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ans,length</a:t>
            </a:r>
            <a:r>
              <a:rPr lang="en-US" dirty="0"/>
              <a:t>);</a:t>
            </a:r>
          </a:p>
          <a:p>
            <a:pPr lvl="1"/>
            <a:r>
              <a:rPr lang="en-US" altLang="zh-CN" dirty="0"/>
              <a:t>If(length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return;</a:t>
            </a:r>
            <a:endParaRPr lang="en-US" dirty="0"/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lvl="2"/>
            <a:r>
              <a:rPr lang="en-US" dirty="0"/>
              <a:t>If (mask &amp; (1 &lt;&lt; 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lvl="3"/>
            <a:r>
              <a:rPr lang="en-US" dirty="0" err="1"/>
              <a:t>Dfs</a:t>
            </a:r>
            <a:r>
              <a:rPr lang="en-US" dirty="0"/>
              <a:t>(mask ^ (1 &lt;&lt; </a:t>
            </a:r>
            <a:r>
              <a:rPr lang="en-US" dirty="0" err="1"/>
              <a:t>i</a:t>
            </a:r>
            <a:r>
              <a:rPr lang="en-US" dirty="0"/>
              <a:t>), length + dis(</a:t>
            </a:r>
            <a:r>
              <a:rPr lang="en-US" dirty="0" err="1"/>
              <a:t>nowx,nowy,x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],y[</a:t>
            </a:r>
            <a:r>
              <a:rPr lang="en-US" dirty="0" err="1"/>
              <a:t>i</a:t>
            </a:r>
            <a:r>
              <a:rPr lang="en-US" dirty="0"/>
              <a:t>]), x[</a:t>
            </a:r>
            <a:r>
              <a:rPr lang="en-US" dirty="0" err="1"/>
              <a:t>i</a:t>
            </a:r>
            <a:r>
              <a:rPr lang="en-US" dirty="0"/>
              <a:t>], 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&amp; </a:t>
            </a:r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err="1"/>
              <a:t>Luogu</a:t>
            </a:r>
            <a:r>
              <a:rPr lang="en-US" altLang="zh-CN" sz="4400" dirty="0"/>
              <a:t> 1433</a:t>
            </a:r>
          </a:p>
          <a:p>
            <a:r>
              <a:rPr lang="en-US" altLang="zh-CN" sz="4400" dirty="0" err="1"/>
              <a:t>Luogu</a:t>
            </a:r>
            <a:r>
              <a:rPr lang="en-US" altLang="zh-CN" sz="4400" dirty="0"/>
              <a:t> 1025</a:t>
            </a:r>
          </a:p>
          <a:p>
            <a:r>
              <a:rPr lang="en-US" altLang="zh-CN" sz="4400" dirty="0" err="1"/>
              <a:t>Luogu</a:t>
            </a:r>
            <a:r>
              <a:rPr lang="en-US" altLang="zh-CN" sz="4400" dirty="0"/>
              <a:t> 1036</a:t>
            </a:r>
          </a:p>
          <a:p>
            <a:r>
              <a:rPr lang="en-US" altLang="zh-CN" sz="4400" dirty="0" err="1"/>
              <a:t>Luogu</a:t>
            </a:r>
            <a:r>
              <a:rPr lang="en-US" altLang="zh-CN" sz="4400" dirty="0"/>
              <a:t> 1731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Fishing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</a:t>
            </a:r>
            <a:r>
              <a:rPr lang="zh-CN" altLang="en-US" dirty="0"/>
              <a:t>分：枚举</a:t>
            </a:r>
            <a:r>
              <a:rPr lang="en-US" altLang="zh-CN" dirty="0"/>
              <a:t>k</a:t>
            </a:r>
            <a:r>
              <a:rPr lang="zh-CN" altLang="en-US" dirty="0"/>
              <a:t>，再暴力枚举正方形的左上角，之后继续暴力计算正方形的和。复杂度</a:t>
            </a:r>
            <a:r>
              <a:rPr lang="en-US" altLang="zh-CN" dirty="0"/>
              <a:t>O(n^4).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1</a:t>
            </a:r>
            <a:r>
              <a:rPr lang="zh-CN" altLang="en-US" dirty="0"/>
              <a:t>：使用二维前缀和，二分</a:t>
            </a:r>
            <a:r>
              <a:rPr lang="en-US" altLang="zh-CN" dirty="0"/>
              <a:t>k</a:t>
            </a:r>
            <a:r>
              <a:rPr lang="zh-CN" altLang="en-US" dirty="0"/>
              <a:t>，然后暴力枚举正方形的左上角，使用二位前缀和</a:t>
            </a:r>
            <a:r>
              <a:rPr lang="en-US" altLang="zh-CN" dirty="0"/>
              <a:t>O(1)</a:t>
            </a:r>
            <a:r>
              <a:rPr lang="zh-CN" altLang="en-US" dirty="0"/>
              <a:t>计算正方形的和。复杂度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*n^2)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2</a:t>
            </a:r>
            <a:r>
              <a:rPr lang="zh-CN" altLang="en-US" dirty="0"/>
              <a:t>：对于每一行单独前缀和，二分</a:t>
            </a:r>
            <a:r>
              <a:rPr lang="en-US" altLang="zh-CN" dirty="0"/>
              <a:t>k</a:t>
            </a:r>
            <a:r>
              <a:rPr lang="zh-CN" altLang="en-US" dirty="0"/>
              <a:t>，暴力枚举正方形左上角所在的列，使用滑窗法计算每个正方形的和。复杂度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*n^2).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8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Round Johann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zh-CN" altLang="en-US" dirty="0"/>
              <a:t>分：先读入所有数据，然后将询问按照时间排序，边模拟整个调度过程，边计算答案，最后一次性回答所有询问。</a:t>
            </a:r>
            <a:endParaRPr lang="en-US" altLang="zh-CN" dirty="0"/>
          </a:p>
          <a:p>
            <a:r>
              <a:rPr lang="zh-CN" altLang="en-US" dirty="0"/>
              <a:t>用一个循环队列保存所有未完成的任务，由于</a:t>
            </a:r>
            <a:r>
              <a:rPr lang="en-US" altLang="zh-CN" dirty="0"/>
              <a:t>S&lt;=</a:t>
            </a:r>
            <a:r>
              <a:rPr lang="en-US" altLang="zh-CN" dirty="0" err="1"/>
              <a:t>Tslot</a:t>
            </a:r>
            <a:r>
              <a:rPr lang="en-US" altLang="zh-CN" dirty="0"/>
              <a:t> * 10^6,</a:t>
            </a:r>
          </a:p>
          <a:p>
            <a:r>
              <a:rPr lang="zh-CN" altLang="en-US" dirty="0"/>
              <a:t>所以最多只需要模拟</a:t>
            </a:r>
            <a:r>
              <a:rPr lang="en-US" altLang="zh-CN" dirty="0"/>
              <a:t>2*10^6</a:t>
            </a:r>
            <a:r>
              <a:rPr lang="zh-CN" altLang="en-US" dirty="0"/>
              <a:t>轮即可。</a:t>
            </a:r>
            <a:endParaRPr lang="en-US" altLang="zh-CN" dirty="0"/>
          </a:p>
          <a:p>
            <a:r>
              <a:rPr lang="zh-CN" altLang="en-US" dirty="0"/>
              <a:t>复杂度最大为</a:t>
            </a:r>
            <a:r>
              <a:rPr lang="en-US" altLang="zh-CN" dirty="0"/>
              <a:t>O(</a:t>
            </a:r>
            <a:r>
              <a:rPr lang="en-US" altLang="zh-CN" dirty="0" err="1"/>
              <a:t>qlogq</a:t>
            </a:r>
            <a:r>
              <a:rPr lang="en-US" altLang="zh-CN" dirty="0"/>
              <a:t> + 2*10^6).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Work-Life Balance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zh-CN" altLang="en-US" dirty="0"/>
              <a:t>分：暴力枚举</a:t>
            </a:r>
            <a:r>
              <a:rPr lang="en-US" altLang="zh-CN" dirty="0"/>
              <a:t>2^10</a:t>
            </a:r>
            <a:r>
              <a:rPr lang="zh-CN" altLang="en-US" dirty="0"/>
              <a:t>种方案，每种方案进行</a:t>
            </a:r>
            <a:r>
              <a:rPr lang="en-US" altLang="zh-CN" dirty="0"/>
              <a:t>check</a:t>
            </a:r>
            <a:r>
              <a:rPr lang="zh-CN" altLang="en-US" dirty="0"/>
              <a:t>。复杂度</a:t>
            </a:r>
            <a:r>
              <a:rPr lang="en-US" altLang="zh-CN" dirty="0"/>
              <a:t>O(</a:t>
            </a:r>
            <a:r>
              <a:rPr lang="en-US" altLang="zh-CN" dirty="0" err="1"/>
              <a:t>n^m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分：使用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][j][0/1] </a:t>
            </a:r>
            <a:r>
              <a:rPr lang="zh-CN" altLang="en-US" dirty="0"/>
              <a:t>表示已经选了</a:t>
            </a:r>
            <a:r>
              <a:rPr lang="en-US" altLang="zh-CN" dirty="0" err="1"/>
              <a:t>i</a:t>
            </a:r>
            <a:r>
              <a:rPr lang="zh-CN" altLang="en-US" dirty="0"/>
              <a:t>块砖头，左右重量差为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表示左边更重，</a:t>
            </a:r>
            <a:r>
              <a:rPr lang="en-US" altLang="zh-CN" dirty="0"/>
              <a:t>1</a:t>
            </a:r>
            <a:r>
              <a:rPr lang="zh-CN" altLang="en-US" dirty="0"/>
              <a:t>表示右边更重的方案数，转移只需要枚举接下来使用哪种砖头即可，放在哪一侧可以根据</a:t>
            </a:r>
            <a:r>
              <a:rPr lang="en-US" altLang="zh-CN" dirty="0" err="1"/>
              <a:t>i</a:t>
            </a:r>
            <a:r>
              <a:rPr lang="zh-CN" altLang="en-US" dirty="0"/>
              <a:t>的奇偶性来决定。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O(2mkn)</a:t>
            </a:r>
          </a:p>
        </p:txBody>
      </p:sp>
    </p:spTree>
    <p:extLst>
      <p:ext uri="{BB962C8B-B14F-4D97-AF65-F5344CB8AC3E}">
        <p14:creationId xmlns:p14="http://schemas.microsoft.com/office/powerpoint/2010/main" val="15767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2C01-3768-4310-9C59-B9185C5F3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搜索优化剪枝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A483B-C181-464B-B130-202D77F4C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的每一种</a:t>
            </a:r>
            <a:r>
              <a:rPr lang="en-US" altLang="zh-CN" dirty="0"/>
              <a:t>m</a:t>
            </a:r>
            <a:r>
              <a:rPr lang="zh-CN" altLang="en-US" dirty="0"/>
              <a:t>划分方案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划分是指：找到一组数字，共有</a:t>
            </a:r>
            <a:r>
              <a:rPr lang="en-US" altLang="zh-CN" dirty="0"/>
              <a:t>m</a:t>
            </a:r>
            <a:r>
              <a:rPr lang="zh-CN" altLang="en-US" dirty="0"/>
              <a:t>个：</a:t>
            </a:r>
            <a:r>
              <a:rPr lang="en-US" altLang="zh-CN" dirty="0"/>
              <a:t>a1,a2,…am</a:t>
            </a:r>
            <a:r>
              <a:rPr lang="zh-CN" altLang="en-US" dirty="0"/>
              <a:t>，使得</a:t>
            </a:r>
            <a:r>
              <a:rPr lang="en-US" altLang="zh-CN" dirty="0"/>
              <a:t>a1+a2+…+am = n.</a:t>
            </a:r>
          </a:p>
          <a:p>
            <a:r>
              <a:rPr lang="zh-CN" altLang="en-US" dirty="0"/>
              <a:t>如果两种划分的数字可重集相同，则认为是同一种划分。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5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首先规定划分方案中的数字是递增的：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maxval</a:t>
            </a:r>
            <a:r>
              <a:rPr lang="en-US" dirty="0"/>
              <a:t> = n;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：当</a:t>
            </a:r>
            <a:r>
              <a:rPr lang="en-US" altLang="zh-CN" dirty="0" err="1"/>
              <a:t>num.size</a:t>
            </a:r>
            <a:r>
              <a:rPr lang="en-US" altLang="zh-CN" dirty="0"/>
              <a:t>() == m-1</a:t>
            </a:r>
            <a:r>
              <a:rPr lang="zh-CN" altLang="en-US" dirty="0"/>
              <a:t>时，最后一个数字的值只能是</a:t>
            </a:r>
            <a:r>
              <a:rPr lang="en-US" altLang="zh-CN" dirty="0"/>
              <a:t>n</a:t>
            </a:r>
            <a:r>
              <a:rPr lang="zh-CN" altLang="en-US" dirty="0"/>
              <a:t>，不需要枚举。</a:t>
            </a:r>
            <a:endParaRPr lang="en-US" altLang="zh-CN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0){print(</a:t>
            </a:r>
            <a:r>
              <a:rPr lang="en-US" dirty="0" err="1"/>
              <a:t>nums</a:t>
            </a:r>
            <a:r>
              <a:rPr lang="en-US" dirty="0"/>
              <a:t>);Return;}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num.size</a:t>
            </a:r>
            <a:r>
              <a:rPr lang="en-US" dirty="0"/>
              <a:t>() == m-1){</a:t>
            </a:r>
          </a:p>
          <a:p>
            <a:pPr lvl="2"/>
            <a:r>
              <a:rPr lang="en-US" dirty="0"/>
              <a:t>If (n &gt;= </a:t>
            </a:r>
            <a:r>
              <a:rPr lang="en-US" dirty="0" err="1"/>
              <a:t>nums.back</a:t>
            </a:r>
            <a:r>
              <a:rPr lang="en-US" dirty="0"/>
              <a:t>()){</a:t>
            </a:r>
          </a:p>
          <a:p>
            <a:pPr lvl="3"/>
            <a:r>
              <a:rPr lang="en-US" dirty="0" err="1"/>
              <a:t>nums.push_back</a:t>
            </a:r>
            <a:r>
              <a:rPr lang="en-US" dirty="0"/>
              <a:t>(n);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(), </a:t>
            </a:r>
            <a:r>
              <a:rPr lang="en-US" dirty="0" err="1"/>
              <a:t>maxval</a:t>
            </a:r>
            <a:r>
              <a:rPr lang="en-US" dirty="0"/>
              <a:t> = n;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：当前枚举的数字上界为</a:t>
            </a:r>
            <a:r>
              <a:rPr lang="en-US" altLang="zh-CN" dirty="0"/>
              <a:t>n/(m – </a:t>
            </a:r>
            <a:r>
              <a:rPr lang="en-US" altLang="zh-CN" dirty="0" err="1"/>
              <a:t>nums.size</a:t>
            </a:r>
            <a:r>
              <a:rPr lang="en-US" altLang="zh-CN" dirty="0"/>
              <a:t>()) </a:t>
            </a:r>
            <a:r>
              <a:rPr lang="zh-CN" altLang="en-US" dirty="0"/>
              <a:t>上取整。</a:t>
            </a:r>
            <a:endParaRPr lang="en-US" altLang="zh-CN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();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nums.size</a:t>
            </a:r>
            <a:r>
              <a:rPr lang="en-US" altLang="zh-CN" dirty="0"/>
              <a:t>() == m-1) </a:t>
            </a:r>
            <a:r>
              <a:rPr lang="en-US" altLang="zh-CN" dirty="0" err="1"/>
              <a:t>min_val</a:t>
            </a:r>
            <a:r>
              <a:rPr lang="en-US" altLang="zh-CN" dirty="0"/>
              <a:t> = max(</a:t>
            </a:r>
            <a:r>
              <a:rPr lang="en-US" altLang="zh-CN" dirty="0" err="1"/>
              <a:t>min_val</a:t>
            </a:r>
            <a:r>
              <a:rPr lang="en-US" altLang="zh-CN" dirty="0"/>
              <a:t>, n);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maxval</a:t>
            </a:r>
            <a:r>
              <a:rPr lang="en-US" dirty="0"/>
              <a:t> = (n + m – </a:t>
            </a:r>
            <a:r>
              <a:rPr lang="en-US" dirty="0" err="1"/>
              <a:t>nums.size</a:t>
            </a:r>
            <a:r>
              <a:rPr lang="en-US" dirty="0"/>
              <a:t>() - 1) / (m – </a:t>
            </a:r>
            <a:r>
              <a:rPr lang="en-US" dirty="0" err="1"/>
              <a:t>nums.size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93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220</TotalTime>
  <Words>1453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KaTeX_Main</vt:lpstr>
      <vt:lpstr>KaTeX_Math</vt:lpstr>
      <vt:lpstr>Corbel</vt:lpstr>
      <vt:lpstr>Wingdings 2</vt:lpstr>
      <vt:lpstr>Frame</vt:lpstr>
      <vt:lpstr>A Johann Numbers</vt:lpstr>
      <vt:lpstr>B Fishing</vt:lpstr>
      <vt:lpstr>C Round Johann</vt:lpstr>
      <vt:lpstr>D Work-Life Balance</vt:lpstr>
      <vt:lpstr>搜索优化剪枝</vt:lpstr>
      <vt:lpstr>例题</vt:lpstr>
      <vt:lpstr>暴力搜索</vt:lpstr>
      <vt:lpstr>可行性优化</vt:lpstr>
      <vt:lpstr>可行性优化</vt:lpstr>
      <vt:lpstr>可行性优化</vt:lpstr>
      <vt:lpstr>例题</vt:lpstr>
      <vt:lpstr>暴力搜索n*n!</vt:lpstr>
      <vt:lpstr>最优性剪枝</vt:lpstr>
      <vt:lpstr>练习 &amp;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Johann Numbers</dc:title>
  <dc:creator>Dongyang Wang</dc:creator>
  <cp:lastModifiedBy>Dongyang Wang</cp:lastModifiedBy>
  <cp:revision>7</cp:revision>
  <dcterms:created xsi:type="dcterms:W3CDTF">2020-10-17T12:35:24Z</dcterms:created>
  <dcterms:modified xsi:type="dcterms:W3CDTF">2020-10-18T06:31:26Z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2020-10-17T12:35:25Z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f5f47585-3524-452e-9661-24e9a7dcdf9e</vt:lpwstr>
  </property>
  <property fmtid="{D5CDD505-2E9C-101B-9397-08002B2CF9AE}" pid="8" name="MSIP_Label_f42aa342-8706-4288-bd11-ebb85995028c_ContentBits">
    <vt:lpwstr>0</vt:lpwstr>
  </property>
</Properties>
</file>