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528CA-AC9E-448A-9A4A-BC45A267F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969713-51A7-4C2C-BA21-E38E31D02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Calabash_boy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6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5A569-E2B1-4131-8C0D-09A1DF47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A7772-E9BF-40C2-92DA-F27044BB1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对于不在</a:t>
            </a:r>
            <a:r>
              <a:rPr lang="en-US" altLang="zh-CN" dirty="0"/>
              <a:t>MST</a:t>
            </a:r>
            <a:r>
              <a:rPr lang="zh-CN" altLang="en-US" dirty="0"/>
              <a:t>中的边</a:t>
            </a:r>
            <a:r>
              <a:rPr lang="en-US" altLang="zh-CN" dirty="0"/>
              <a:t>&lt;</a:t>
            </a:r>
            <a:r>
              <a:rPr lang="en-US" altLang="zh-CN" dirty="0" err="1"/>
              <a:t>u,v,w</a:t>
            </a:r>
            <a:r>
              <a:rPr lang="en-US" altLang="zh-CN" dirty="0"/>
              <a:t>&gt;</a:t>
            </a:r>
            <a:r>
              <a:rPr lang="zh-CN" altLang="en-US" dirty="0"/>
              <a:t>，如果强行添加这条边到</a:t>
            </a:r>
            <a:r>
              <a:rPr lang="en-US" altLang="zh-CN" dirty="0"/>
              <a:t>MST</a:t>
            </a:r>
            <a:r>
              <a:rPr lang="zh-CN" altLang="en-US" dirty="0"/>
              <a:t>中，则会形成一个环，为了保证</a:t>
            </a:r>
            <a:r>
              <a:rPr lang="en-US" altLang="zh-CN" dirty="0"/>
              <a:t>MST</a:t>
            </a:r>
            <a:r>
              <a:rPr lang="zh-CN" altLang="en-US" dirty="0"/>
              <a:t>的形态，需要在这个环上破掉一条边权最大边。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如果</a:t>
            </a:r>
            <a:r>
              <a:rPr lang="en-US" altLang="zh-CN" dirty="0"/>
              <a:t>MST</a:t>
            </a:r>
            <a:r>
              <a:rPr lang="zh-CN" altLang="en-US" dirty="0"/>
              <a:t>的</a:t>
            </a:r>
            <a:r>
              <a:rPr lang="en-US" altLang="zh-CN" dirty="0"/>
              <a:t>u-v</a:t>
            </a:r>
            <a:r>
              <a:rPr lang="zh-CN" altLang="en-US" dirty="0"/>
              <a:t>路径上的最大边权等于</a:t>
            </a:r>
            <a:r>
              <a:rPr lang="en-US" altLang="zh-CN" dirty="0"/>
              <a:t>w</a:t>
            </a:r>
            <a:r>
              <a:rPr lang="zh-CN" altLang="en-US" dirty="0"/>
              <a:t>，则说明可以删掉这条边，同时添加</a:t>
            </a:r>
            <a:r>
              <a:rPr lang="en-US" altLang="zh-CN" dirty="0"/>
              <a:t>&lt;</a:t>
            </a:r>
            <a:r>
              <a:rPr lang="en-US" altLang="zh-CN" dirty="0" err="1"/>
              <a:t>u,v,w</a:t>
            </a:r>
            <a:r>
              <a:rPr lang="en-US" altLang="zh-CN" dirty="0"/>
              <a:t>&gt;</a:t>
            </a:r>
            <a:r>
              <a:rPr lang="zh-CN" altLang="en-US" dirty="0"/>
              <a:t>，得到另外一个</a:t>
            </a:r>
            <a:r>
              <a:rPr lang="en-US" altLang="zh-CN" dirty="0"/>
              <a:t>MST</a:t>
            </a:r>
            <a:r>
              <a:rPr lang="zh-CN" altLang="en-US" dirty="0"/>
              <a:t>，则这条边</a:t>
            </a:r>
            <a:r>
              <a:rPr lang="en-US" altLang="zh-CN" dirty="0"/>
              <a:t>&lt;</a:t>
            </a:r>
            <a:r>
              <a:rPr lang="en-US" altLang="zh-CN" dirty="0" err="1"/>
              <a:t>u,v,w</a:t>
            </a:r>
            <a:r>
              <a:rPr lang="en-US" altLang="zh-CN" dirty="0"/>
              <a:t>&gt;</a:t>
            </a:r>
            <a:r>
              <a:rPr lang="zh-CN" altLang="en-US" dirty="0"/>
              <a:t>是可选边。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u-v</a:t>
            </a:r>
            <a:r>
              <a:rPr lang="zh-CN" altLang="en-US" dirty="0"/>
              <a:t>路径的最大边权小于</a:t>
            </a:r>
            <a:r>
              <a:rPr lang="en-US" altLang="zh-CN" dirty="0"/>
              <a:t>w</a:t>
            </a:r>
            <a:r>
              <a:rPr lang="zh-CN" altLang="en-US" dirty="0"/>
              <a:t>，则说明如果强行添加这天边</a:t>
            </a:r>
            <a:r>
              <a:rPr lang="en-US" altLang="zh-CN" dirty="0"/>
              <a:t>&lt;</a:t>
            </a:r>
            <a:r>
              <a:rPr lang="en-US" altLang="zh-CN" dirty="0" err="1"/>
              <a:t>u,v,w</a:t>
            </a:r>
            <a:r>
              <a:rPr lang="en-US" altLang="zh-CN" dirty="0"/>
              <a:t>&gt;</a:t>
            </a:r>
            <a:r>
              <a:rPr lang="zh-CN" altLang="en-US" dirty="0"/>
              <a:t>，会使</a:t>
            </a:r>
            <a:r>
              <a:rPr lang="en-US" altLang="zh-CN" dirty="0"/>
              <a:t>MST</a:t>
            </a:r>
            <a:r>
              <a:rPr lang="zh-CN" altLang="en-US" dirty="0"/>
              <a:t>权值之和变大，则</a:t>
            </a:r>
            <a:r>
              <a:rPr lang="en-US" altLang="zh-CN" dirty="0"/>
              <a:t>&lt;</a:t>
            </a:r>
            <a:r>
              <a:rPr lang="en-US" altLang="zh-CN" dirty="0" err="1"/>
              <a:t>u,v,w</a:t>
            </a:r>
            <a:r>
              <a:rPr lang="en-US" altLang="zh-CN" dirty="0"/>
              <a:t>&gt;</a:t>
            </a:r>
            <a:r>
              <a:rPr lang="zh-CN" altLang="en-US" dirty="0"/>
              <a:t>为无用边。</a:t>
            </a:r>
            <a:endParaRPr lang="en-US" altLang="zh-CN" dirty="0"/>
          </a:p>
          <a:p>
            <a:r>
              <a:rPr lang="en-US" dirty="0"/>
              <a:t>u-v</a:t>
            </a:r>
            <a:r>
              <a:rPr lang="zh-CN" altLang="en-US" dirty="0"/>
              <a:t>路径的最大边不可能大于</a:t>
            </a:r>
            <a:r>
              <a:rPr lang="en-US" altLang="zh-CN" dirty="0"/>
              <a:t>w</a:t>
            </a:r>
            <a:r>
              <a:rPr lang="zh-CN" altLang="en-US" dirty="0"/>
              <a:t>，否则就不是</a:t>
            </a:r>
            <a:r>
              <a:rPr lang="en-US" altLang="zh-CN" dirty="0"/>
              <a:t>MST</a:t>
            </a:r>
            <a:r>
              <a:rPr lang="zh-CN" altLang="en-US" dirty="0"/>
              <a:t>了。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9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4F799-F386-4376-8A40-365EDB3D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FA11F-7140-45A1-B87F-21863C636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-apple-system"/>
              </a:rPr>
              <a:t>Kruskal</a:t>
            </a:r>
            <a:r>
              <a:rPr lang="zh-CN" altLang="en-US" b="0" i="0" dirty="0">
                <a:effectLst/>
                <a:latin typeface="-apple-system"/>
              </a:rPr>
              <a:t>和</a:t>
            </a:r>
            <a:r>
              <a:rPr lang="en-US" altLang="zh-CN" b="0" i="0" dirty="0">
                <a:effectLst/>
                <a:latin typeface="-apple-system"/>
              </a:rPr>
              <a:t>Prim</a:t>
            </a:r>
            <a:r>
              <a:rPr lang="zh-CN" altLang="en-US" b="0" i="0" dirty="0">
                <a:effectLst/>
                <a:latin typeface="-apple-system"/>
              </a:rPr>
              <a:t>都是某种形式的 </a:t>
            </a:r>
            <a:r>
              <a:rPr lang="en-US" b="0" i="0" dirty="0" err="1">
                <a:effectLst/>
                <a:latin typeface="-apple-system"/>
              </a:rPr>
              <a:t>Borůvka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en-US" b="0" i="0" dirty="0" err="1">
                <a:effectLst/>
                <a:latin typeface="-apple-system"/>
              </a:rPr>
              <a:t>Borůvka</a:t>
            </a:r>
            <a:r>
              <a:rPr lang="zh-CN" altLang="en-US" dirty="0">
                <a:latin typeface="-apple-system"/>
              </a:rPr>
              <a:t>算法的做法是：刚开始有</a:t>
            </a:r>
            <a:r>
              <a:rPr lang="en-US" altLang="zh-CN" dirty="0">
                <a:latin typeface="-apple-system"/>
              </a:rPr>
              <a:t>n</a:t>
            </a:r>
            <a:r>
              <a:rPr lang="zh-CN" altLang="en-US" dirty="0">
                <a:latin typeface="-apple-system"/>
              </a:rPr>
              <a:t>个连通块，每次找到每个连通块向外连接的最短一条边，然后进行合并，最坏情况下还剩下</a:t>
            </a:r>
            <a:r>
              <a:rPr lang="en-US" altLang="zh-CN" dirty="0">
                <a:latin typeface="-apple-system"/>
              </a:rPr>
              <a:t>n/2</a:t>
            </a:r>
            <a:r>
              <a:rPr lang="zh-CN" altLang="en-US" dirty="0">
                <a:latin typeface="-apple-system"/>
              </a:rPr>
              <a:t>个连通块。至多进行</a:t>
            </a:r>
            <a:r>
              <a:rPr lang="en-US" altLang="zh-CN" dirty="0" err="1">
                <a:latin typeface="-apple-system"/>
              </a:rPr>
              <a:t>logn</a:t>
            </a:r>
            <a:r>
              <a:rPr lang="zh-CN" altLang="en-US" dirty="0">
                <a:latin typeface="-apple-system"/>
              </a:rPr>
              <a:t>轮，即可得到</a:t>
            </a:r>
            <a:r>
              <a:rPr lang="en-US" altLang="zh-CN" dirty="0">
                <a:latin typeface="-apple-system"/>
              </a:rPr>
              <a:t>MST</a:t>
            </a:r>
            <a:r>
              <a:rPr lang="zh-CN" altLang="en-US" dirty="0">
                <a:latin typeface="-apple-system"/>
              </a:rPr>
              <a:t>。</a:t>
            </a:r>
            <a:endParaRPr lang="en-US" altLang="zh-CN" dirty="0">
              <a:latin typeface="-apple-system"/>
            </a:endParaRPr>
          </a:p>
          <a:p>
            <a:r>
              <a:rPr lang="en-US" b="0" i="0" dirty="0" err="1">
                <a:effectLst/>
                <a:latin typeface="-apple-system"/>
              </a:rPr>
              <a:t>Borůvka</a:t>
            </a:r>
            <a:r>
              <a:rPr lang="zh-CN" altLang="en-US" dirty="0">
                <a:latin typeface="-apple-system"/>
              </a:rPr>
              <a:t>例题：</a:t>
            </a:r>
            <a:endParaRPr lang="en-US" altLang="zh-CN" dirty="0">
              <a:latin typeface="-apple-system"/>
            </a:endParaRPr>
          </a:p>
          <a:p>
            <a:r>
              <a:rPr lang="en-US" dirty="0"/>
              <a:t>https://codeforces.com/problemset/problem/888/G</a:t>
            </a:r>
          </a:p>
        </p:txBody>
      </p:sp>
    </p:spTree>
    <p:extLst>
      <p:ext uri="{BB962C8B-B14F-4D97-AF65-F5344CB8AC3E}">
        <p14:creationId xmlns:p14="http://schemas.microsoft.com/office/powerpoint/2010/main" val="101555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C2263-5019-4C79-B824-3D031571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0CC88-12CD-4646-9408-18A690F47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生成树是一种典型的拟阵模型，对于</a:t>
            </a:r>
            <a:r>
              <a:rPr lang="en-US" altLang="zh-CN" dirty="0"/>
              <a:t>MST</a:t>
            </a:r>
            <a:r>
              <a:rPr lang="zh-CN" altLang="en-US" dirty="0"/>
              <a:t>算法的正确性需要使用拟阵来证明。</a:t>
            </a:r>
            <a:endParaRPr lang="en-US" altLang="zh-CN" dirty="0"/>
          </a:p>
          <a:p>
            <a:r>
              <a:rPr lang="zh-CN" altLang="en-US" dirty="0"/>
              <a:t>有兴趣可以参考国家集训队论文来了解拟阵理论。</a:t>
            </a:r>
            <a:endParaRPr lang="en-US" altLang="zh-CN" dirty="0"/>
          </a:p>
          <a:p>
            <a:r>
              <a:rPr lang="zh-CN" altLang="en-US"/>
              <a:t>（拟阵通常作为研究生课程）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2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610B3-7B8C-4768-A63A-FAAD0FF8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br>
              <a:rPr lang="en-US" altLang="zh-CN" dirty="0"/>
            </a:br>
            <a:r>
              <a:rPr lang="en-US" altLang="zh-CN" dirty="0"/>
              <a:t>&amp;</a:t>
            </a:r>
            <a:br>
              <a:rPr lang="en-US" altLang="zh-CN" dirty="0"/>
            </a:br>
            <a:r>
              <a:rPr lang="zh-CN" altLang="en-US" dirty="0"/>
              <a:t>作业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374AB-7479-43E4-9AE8-4DFCCD18D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P3366 </a:t>
            </a:r>
            <a:r>
              <a:rPr lang="zh-CN" altLang="en-US" dirty="0"/>
              <a:t>模板题：要求</a:t>
            </a:r>
            <a:r>
              <a:rPr lang="en-US" altLang="zh-CN" dirty="0"/>
              <a:t>Kruskal</a:t>
            </a:r>
            <a:r>
              <a:rPr lang="zh-CN" altLang="en-US" dirty="0"/>
              <a:t>和</a:t>
            </a:r>
            <a:r>
              <a:rPr lang="en-US" altLang="zh-CN" dirty="0"/>
              <a:t>Prim</a:t>
            </a:r>
            <a:r>
              <a:rPr lang="zh-CN" altLang="en-US" dirty="0"/>
              <a:t>分别</a:t>
            </a:r>
            <a:r>
              <a:rPr lang="en-US" altLang="zh-CN" dirty="0"/>
              <a:t>AC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洛谷</a:t>
            </a:r>
            <a:r>
              <a:rPr lang="en-US" altLang="zh-CN" dirty="0"/>
              <a:t>P1967 </a:t>
            </a:r>
            <a:r>
              <a:rPr lang="zh-CN" altLang="en-US" dirty="0"/>
              <a:t>提示：最大生成树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6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610B3-7B8C-4768-A63A-FAAD0FF8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374AB-7479-43E4-9AE8-4DFCCD18D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610B3-7B8C-4768-A63A-FAAD0FF8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374AB-7479-43E4-9AE8-4DFCCD18D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09BD0-CCC3-44D0-A74E-AC31FB55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A7D43-B6C4-4283-B810-58037200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MST</a:t>
            </a:r>
            <a:r>
              <a:rPr lang="zh-CN" altLang="en-US" dirty="0"/>
              <a:t>是一棵树。</a:t>
            </a:r>
            <a:endParaRPr lang="en-US" altLang="zh-CN" dirty="0"/>
          </a:p>
          <a:p>
            <a:r>
              <a:rPr lang="en-US" altLang="zh-CN" dirty="0"/>
              <a:t>MST</a:t>
            </a:r>
            <a:r>
              <a:rPr lang="zh-CN" altLang="en-US" dirty="0"/>
              <a:t>的边权之和最小。</a:t>
            </a:r>
            <a:endParaRPr lang="en-US" altLang="zh-CN" dirty="0"/>
          </a:p>
          <a:p>
            <a:r>
              <a:rPr lang="en-US" altLang="zh-CN" dirty="0"/>
              <a:t>MST</a:t>
            </a:r>
            <a:r>
              <a:rPr lang="zh-CN" altLang="en-US" dirty="0"/>
              <a:t>的最大边最小。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7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09BD0-CCC3-44D0-A74E-AC31FB55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Kruskal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A7D43-B6C4-4283-B810-58037200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Kruskal</a:t>
            </a:r>
            <a:r>
              <a:rPr lang="zh-CN" altLang="en-US" dirty="0"/>
              <a:t>的思路是：</a:t>
            </a:r>
            <a:endParaRPr lang="en-US" altLang="zh-CN" dirty="0"/>
          </a:p>
          <a:p>
            <a:r>
              <a:rPr lang="zh-CN" altLang="en-US" dirty="0"/>
              <a:t>从 边权之和最小化的条件 出发，保证最终得到的图是一棵树。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09BD0-CCC3-44D0-A74E-AC31FB55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Kruskal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A7D43-B6C4-4283-B810-58037200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将所有边按照边权从小到大排序。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从小到大考虑每条边，如果使用这条边会在已有的森林中产生环，则不添加这条边。否则将这条边添加到已有的森林中。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添加了</a:t>
            </a:r>
            <a:r>
              <a:rPr lang="en-US" altLang="zh-CN" dirty="0"/>
              <a:t>n-1</a:t>
            </a:r>
            <a:r>
              <a:rPr lang="zh-CN" altLang="en-US" dirty="0"/>
              <a:t>条边之后，即得到</a:t>
            </a:r>
            <a:r>
              <a:rPr lang="en-US" altLang="zh-CN" dirty="0"/>
              <a:t>MST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使用并查集维护联通关系。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0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09BD0-CCC3-44D0-A74E-AC31FB55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A7D43-B6C4-4283-B810-58037200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的思路是：</a:t>
            </a:r>
            <a:endParaRPr lang="en-US" altLang="zh-CN" dirty="0"/>
          </a:p>
          <a:p>
            <a:r>
              <a:rPr lang="zh-CN" altLang="en-US" dirty="0"/>
              <a:t>从 树的条件出发，最小化最终树的边权之和。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2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09BD0-CCC3-44D0-A74E-AC31FB55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A7D43-B6C4-4283-B810-58037200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以任意点为起点，每次选取 已知点 和 未知点  间的边权最小的一条边加入生成树中， 将该未知点加入已知点。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非常类似于</a:t>
            </a:r>
            <a:r>
              <a:rPr lang="en-US" altLang="zh-CN" dirty="0"/>
              <a:t>Dijkstra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1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09BD0-CCC3-44D0-A74E-AC31FB55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A7D43-B6C4-4283-B810-58037200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给出一个图，求哪些边一定在</a:t>
            </a:r>
            <a:r>
              <a:rPr lang="en-US" altLang="zh-CN" dirty="0"/>
              <a:t>MST</a:t>
            </a:r>
            <a:r>
              <a:rPr lang="zh-CN" altLang="en-US" dirty="0"/>
              <a:t>中（必须边），哪些边可能在</a:t>
            </a:r>
            <a:r>
              <a:rPr lang="en-US" altLang="zh-CN" dirty="0"/>
              <a:t>MST</a:t>
            </a:r>
            <a:r>
              <a:rPr lang="zh-CN" altLang="en-US" dirty="0"/>
              <a:t>中（可选边），哪些边一定不在</a:t>
            </a:r>
            <a:r>
              <a:rPr lang="en-US" altLang="zh-CN" dirty="0"/>
              <a:t>MST</a:t>
            </a:r>
            <a:r>
              <a:rPr lang="zh-CN" altLang="en-US" dirty="0"/>
              <a:t>中（无用边）。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0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F9B3F-74E0-4D77-A0FC-1CBB35D0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E00FB-C189-4CE8-83A8-8C8993C80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任意求一个</a:t>
            </a:r>
            <a:r>
              <a:rPr lang="en-US" altLang="zh-CN" dirty="0"/>
              <a:t>MST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031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F9B3F-74E0-4D77-A0FC-1CBB35D0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E00FB-C189-4CE8-83A8-8C8993C80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对于已经在</a:t>
            </a:r>
            <a:r>
              <a:rPr lang="en-US" altLang="zh-CN" dirty="0"/>
              <a:t>MST</a:t>
            </a:r>
            <a:r>
              <a:rPr lang="zh-CN" altLang="en-US" dirty="0"/>
              <a:t>中的边：</a:t>
            </a:r>
            <a:endParaRPr lang="en-US" altLang="zh-CN" dirty="0"/>
          </a:p>
          <a:p>
            <a:r>
              <a:rPr lang="zh-CN" altLang="en-US" dirty="0"/>
              <a:t>如果将他删除，有另一条边权相等的边可以连接两个点集，则该边是可选边，否则为必须边。不可能是无用边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0852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94</TotalTime>
  <Words>597</Words>
  <Application>Microsoft Office PowerPoint</Application>
  <PresentationFormat>宽屏</PresentationFormat>
  <Paragraphs>47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-apple-system</vt:lpstr>
      <vt:lpstr>Corbel</vt:lpstr>
      <vt:lpstr>Wingdings 2</vt:lpstr>
      <vt:lpstr>框架</vt:lpstr>
      <vt:lpstr>最小生成树</vt:lpstr>
      <vt:lpstr>性质</vt:lpstr>
      <vt:lpstr>Kruskal</vt:lpstr>
      <vt:lpstr>Kruskal</vt:lpstr>
      <vt:lpstr>Prim</vt:lpstr>
      <vt:lpstr>Prim</vt:lpstr>
      <vt:lpstr>拓展</vt:lpstr>
      <vt:lpstr>拓展</vt:lpstr>
      <vt:lpstr>拓展</vt:lpstr>
      <vt:lpstr>拓展</vt:lpstr>
      <vt:lpstr>拓展</vt:lpstr>
      <vt:lpstr>拓展</vt:lpstr>
      <vt:lpstr>练习 &amp; 作业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Dongyang Wang</dc:creator>
  <cp:lastModifiedBy>Dongyang Wang</cp:lastModifiedBy>
  <cp:revision>7</cp:revision>
  <dcterms:created xsi:type="dcterms:W3CDTF">2020-11-20T11:16:41Z</dcterms:created>
  <dcterms:modified xsi:type="dcterms:W3CDTF">2020-11-20T12:50:55Z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2020-11-20T11:16:41Z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d41309be-c4af-4440-a971-052fa929f967</vt:lpwstr>
  </property>
  <property fmtid="{D5CDD505-2E9C-101B-9397-08002B2CF9AE}" pid="8" name="MSIP_Label_f42aa342-8706-4288-bd11-ebb85995028c_ContentBits">
    <vt:lpwstr>0</vt:lpwstr>
  </property>
</Properties>
</file>