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0" r:id="rId15"/>
    <p:sldId id="266" r:id="rId16"/>
    <p:sldId id="267" r:id="rId17"/>
    <p:sldId id="272" r:id="rId18"/>
    <p:sldId id="268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6AF7-2BFC-4038-B647-7A3A6D0A6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LCA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BA7C0-7D34-456E-955E-27214821E2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Calabash_boy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282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13384-A3E3-4794-958E-822E4AD6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轻重链剖分</a:t>
            </a:r>
            <a:r>
              <a:rPr lang="en-US" altLang="zh-CN" dirty="0"/>
              <a:t>LCA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96041-3C37-4513-851F-5B005275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性质：任何一条路径，其中轻边数量为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r>
              <a:rPr lang="zh-CN" altLang="en-US" dirty="0"/>
              <a:t>条。</a:t>
            </a:r>
            <a:endParaRPr lang="en-US" altLang="zh-CN" dirty="0"/>
          </a:p>
          <a:p>
            <a:r>
              <a:rPr lang="zh-CN" altLang="en-US" dirty="0"/>
              <a:t>证明：</a:t>
            </a:r>
            <a:r>
              <a:rPr lang="en-US" altLang="zh-CN" dirty="0"/>
              <a:t>u-v</a:t>
            </a:r>
            <a:r>
              <a:rPr lang="zh-CN" altLang="en-US" dirty="0"/>
              <a:t>的轻边数量 </a:t>
            </a:r>
            <a:r>
              <a:rPr lang="en-US" altLang="zh-CN" dirty="0"/>
              <a:t>= u-LCA</a:t>
            </a:r>
            <a:r>
              <a:rPr lang="zh-CN" altLang="en-US" dirty="0"/>
              <a:t>的轻边数量 </a:t>
            </a:r>
            <a:r>
              <a:rPr lang="en-US" altLang="zh-CN" dirty="0"/>
              <a:t>+ v-LCA</a:t>
            </a:r>
            <a:r>
              <a:rPr lang="zh-CN" altLang="en-US" dirty="0"/>
              <a:t>的轻边数量。</a:t>
            </a:r>
            <a:endParaRPr lang="en-US" altLang="zh-CN" dirty="0"/>
          </a:p>
          <a:p>
            <a:r>
              <a:rPr lang="zh-CN" altLang="en-US" dirty="0"/>
              <a:t>那么更严格地，我们只需要证明每个点到根都不超过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r>
              <a:rPr lang="zh-CN" altLang="en-US" dirty="0"/>
              <a:t>条轻边即可。</a:t>
            </a:r>
            <a:endParaRPr lang="en-US" altLang="zh-CN" dirty="0"/>
          </a:p>
          <a:p>
            <a:r>
              <a:rPr lang="zh-CN" altLang="en-US" dirty="0"/>
              <a:t>考虑一条轻边，连接了</a:t>
            </a:r>
            <a:r>
              <a:rPr lang="en-US" altLang="zh-CN" dirty="0"/>
              <a:t>u</a:t>
            </a:r>
            <a:r>
              <a:rPr lang="zh-CN" altLang="en-US" dirty="0"/>
              <a:t>和他的父亲</a:t>
            </a:r>
            <a:r>
              <a:rPr lang="en-US" altLang="zh-CN" dirty="0"/>
              <a:t>fa</a:t>
            </a:r>
            <a:r>
              <a:rPr lang="zh-CN" altLang="en-US" dirty="0"/>
              <a:t>，我们观察他们各自的</a:t>
            </a:r>
            <a:r>
              <a:rPr lang="en-US" altLang="zh-CN" dirty="0"/>
              <a:t>size</a:t>
            </a:r>
            <a:r>
              <a:rPr lang="zh-CN" altLang="en-US" dirty="0"/>
              <a:t>，可以发现有</a:t>
            </a:r>
            <a:r>
              <a:rPr lang="en-US" altLang="zh-CN" b="1" dirty="0"/>
              <a:t>size[u] &lt;= size[fa] / 2</a:t>
            </a:r>
            <a:r>
              <a:rPr lang="zh-CN" altLang="en-US" dirty="0"/>
              <a:t>。证明可以通过反证法，假设</a:t>
            </a:r>
            <a:r>
              <a:rPr lang="en-US" altLang="zh-CN" dirty="0"/>
              <a:t>size[u] &gt; size[fa] / 2</a:t>
            </a:r>
            <a:r>
              <a:rPr lang="zh-CN" altLang="en-US" dirty="0"/>
              <a:t>，则重儿子</a:t>
            </a:r>
            <a:r>
              <a:rPr lang="en-US" altLang="zh-CN" dirty="0"/>
              <a:t>size[</a:t>
            </a:r>
            <a:r>
              <a:rPr lang="en-US" altLang="zh-CN" dirty="0" err="1"/>
              <a:t>wson</a:t>
            </a:r>
            <a:r>
              <a:rPr lang="en-US" altLang="zh-CN" dirty="0"/>
              <a:t>[fa]] &gt; size[u]</a:t>
            </a:r>
            <a:r>
              <a:rPr lang="zh-CN" altLang="en-US" dirty="0"/>
              <a:t>，则</a:t>
            </a:r>
            <a:r>
              <a:rPr lang="en-US" altLang="zh-CN" dirty="0"/>
              <a:t>size[u] + size[</a:t>
            </a:r>
            <a:r>
              <a:rPr lang="en-US" altLang="zh-CN" dirty="0" err="1"/>
              <a:t>wson</a:t>
            </a:r>
            <a:r>
              <a:rPr lang="en-US" altLang="zh-CN" dirty="0"/>
              <a:t>[fa]] &gt; size[fa]</a:t>
            </a:r>
            <a:r>
              <a:rPr lang="zh-CN" altLang="en-US" dirty="0"/>
              <a:t>，这是不可能的。</a:t>
            </a:r>
            <a:endParaRPr lang="en-US" altLang="zh-CN" dirty="0"/>
          </a:p>
          <a:p>
            <a:r>
              <a:rPr lang="zh-CN" altLang="en-US" dirty="0"/>
              <a:t>则对于任意一个叶子来讲，他的</a:t>
            </a:r>
            <a:r>
              <a:rPr lang="en-US" altLang="zh-CN" dirty="0"/>
              <a:t>size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，假设他到根共经过了</a:t>
            </a:r>
            <a:r>
              <a:rPr lang="en-US" altLang="zh-CN" dirty="0"/>
              <a:t>x</a:t>
            </a:r>
            <a:r>
              <a:rPr lang="zh-CN" altLang="en-US" dirty="0"/>
              <a:t>条轻边，则</a:t>
            </a:r>
            <a:r>
              <a:rPr lang="en-US" altLang="zh-CN" dirty="0"/>
              <a:t>size[root] &gt;= 2^x</a:t>
            </a:r>
            <a:r>
              <a:rPr lang="zh-CN" altLang="en-US" dirty="0"/>
              <a:t>，故</a:t>
            </a:r>
            <a:r>
              <a:rPr lang="en-US" altLang="zh-CN" dirty="0"/>
              <a:t>x</a:t>
            </a:r>
            <a:r>
              <a:rPr lang="zh-CN" altLang="en-US" dirty="0"/>
              <a:t>不超过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EA1F2B-65CE-4D2F-8A86-93B345888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2376"/>
            <a:ext cx="3337849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59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13384-A3E3-4794-958E-822E4AD6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轻重链剖分</a:t>
            </a:r>
            <a:r>
              <a:rPr lang="en-US" altLang="zh-CN" dirty="0"/>
              <a:t>LCA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96041-3C37-4513-851F-5B005275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Void </a:t>
            </a:r>
            <a:r>
              <a:rPr lang="en-US" altLang="zh-CN" dirty="0" err="1"/>
              <a:t>dfs</a:t>
            </a:r>
            <a:r>
              <a:rPr lang="en-US" altLang="zh-CN" dirty="0"/>
              <a:t>(int u, int father, int </a:t>
            </a:r>
            <a:r>
              <a:rPr lang="en-US" altLang="zh-CN" dirty="0" err="1"/>
              <a:t>topu</a:t>
            </a:r>
            <a:r>
              <a:rPr lang="en-US" altLang="zh-CN" dirty="0"/>
              <a:t>){</a:t>
            </a:r>
          </a:p>
          <a:p>
            <a:pPr lvl="1"/>
            <a:r>
              <a:rPr lang="en-US" altLang="zh-CN" dirty="0"/>
              <a:t>Top[u] = </a:t>
            </a:r>
            <a:r>
              <a:rPr lang="en-US" altLang="zh-CN" dirty="0" err="1"/>
              <a:t>topu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For (int v : E[u]){</a:t>
            </a:r>
          </a:p>
          <a:p>
            <a:pPr lvl="2"/>
            <a:r>
              <a:rPr lang="en-US" altLang="zh-CN" dirty="0"/>
              <a:t>If (v == </a:t>
            </a:r>
            <a:r>
              <a:rPr lang="en-US" altLang="zh-CN" dirty="0" err="1"/>
              <a:t>wson</a:t>
            </a:r>
            <a:r>
              <a:rPr lang="en-US" altLang="zh-CN" dirty="0"/>
              <a:t>[u] || v == father) continue;</a:t>
            </a:r>
          </a:p>
          <a:p>
            <a:pPr lvl="2"/>
            <a:r>
              <a:rPr lang="en-US" altLang="zh-CN" dirty="0" err="1"/>
              <a:t>Dfs</a:t>
            </a:r>
            <a:r>
              <a:rPr lang="en-US" altLang="zh-CN" dirty="0"/>
              <a:t>(</a:t>
            </a:r>
            <a:r>
              <a:rPr lang="en-US" altLang="zh-CN" dirty="0" err="1"/>
              <a:t>v,u,v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/>
              <a:t>}</a:t>
            </a:r>
          </a:p>
          <a:p>
            <a:pPr lvl="1"/>
            <a:r>
              <a:rPr lang="en-US" altLang="zh-CN" dirty="0"/>
              <a:t>If (</a:t>
            </a:r>
            <a:r>
              <a:rPr lang="en-US" altLang="zh-CN" dirty="0" err="1"/>
              <a:t>wson</a:t>
            </a:r>
            <a:r>
              <a:rPr lang="en-US" altLang="zh-CN" dirty="0"/>
              <a:t>[u]) </a:t>
            </a:r>
            <a:r>
              <a:rPr lang="en-US" altLang="zh-CN" dirty="0" err="1"/>
              <a:t>dfs</a:t>
            </a:r>
            <a:r>
              <a:rPr lang="en-US" altLang="zh-CN" dirty="0"/>
              <a:t>(</a:t>
            </a:r>
            <a:r>
              <a:rPr lang="en-US" altLang="zh-CN" dirty="0" err="1"/>
              <a:t>wson</a:t>
            </a:r>
            <a:r>
              <a:rPr lang="en-US" altLang="zh-CN" dirty="0"/>
              <a:t>[u], u, </a:t>
            </a:r>
            <a:r>
              <a:rPr lang="en-US" altLang="zh-CN" dirty="0" err="1"/>
              <a:t>topu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EA1F2B-65CE-4D2F-8A86-93B345888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2376"/>
            <a:ext cx="3337849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62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13384-A3E3-4794-958E-822E4AD6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轻重链剖分</a:t>
            </a:r>
            <a:r>
              <a:rPr lang="en-US" altLang="zh-CN" dirty="0"/>
              <a:t>LCA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96041-3C37-4513-851F-5B005275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如何利用轻重链剖分来求</a:t>
            </a:r>
            <a:r>
              <a:rPr lang="en-US" altLang="zh-CN" dirty="0"/>
              <a:t>LCA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利用轻边数量很少的性质，我们每一步一次性跳过一整条重链，然后进行一次轻边切换到另外一条重链上，直到两个点位于同一条重链上，则深度浅的为</a:t>
            </a:r>
            <a:r>
              <a:rPr lang="en-US" altLang="zh-CN" dirty="0"/>
              <a:t>LCA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EA1F2B-65CE-4D2F-8A86-93B345888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2376"/>
            <a:ext cx="3337849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09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13384-A3E3-4794-958E-822E4AD6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轻重链剖分</a:t>
            </a:r>
            <a:r>
              <a:rPr lang="en-US" altLang="zh-CN" dirty="0"/>
              <a:t>LCA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96041-3C37-4513-851F-5B005275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int </a:t>
            </a:r>
            <a:r>
              <a:rPr lang="en-US" dirty="0" err="1"/>
              <a:t>lca</a:t>
            </a:r>
            <a:r>
              <a:rPr lang="en-US" dirty="0"/>
              <a:t>(int </a:t>
            </a:r>
            <a:r>
              <a:rPr lang="en-US" dirty="0" err="1"/>
              <a:t>x,int</a:t>
            </a:r>
            <a:r>
              <a:rPr lang="en-US" dirty="0"/>
              <a:t> y){</a:t>
            </a:r>
          </a:p>
          <a:p>
            <a:r>
              <a:rPr lang="en-US" dirty="0"/>
              <a:t>        while (top[x]!=top[y]){</a:t>
            </a:r>
          </a:p>
          <a:p>
            <a:r>
              <a:rPr lang="en-US" dirty="0"/>
              <a:t>            if (dep[top[x]]&lt;dep[top[y]]){swap(</a:t>
            </a:r>
            <a:r>
              <a:rPr lang="en-US" dirty="0" err="1"/>
              <a:t>x,y</a:t>
            </a:r>
            <a:r>
              <a:rPr lang="en-US" dirty="0"/>
              <a:t>);}</a:t>
            </a:r>
          </a:p>
          <a:p>
            <a:r>
              <a:rPr lang="en-US" dirty="0"/>
              <a:t>            x = fa[top[x]];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if (dep[x]&lt;dep[y])swap(</a:t>
            </a:r>
            <a:r>
              <a:rPr lang="en-US" dirty="0" err="1"/>
              <a:t>x,y</a:t>
            </a:r>
            <a:r>
              <a:rPr lang="en-US" dirty="0"/>
              <a:t>);</a:t>
            </a:r>
          </a:p>
          <a:p>
            <a:r>
              <a:rPr lang="en-US" dirty="0"/>
              <a:t>        return y;</a:t>
            </a:r>
          </a:p>
          <a:p>
            <a:r>
              <a:rPr lang="en-US" dirty="0"/>
              <a:t>    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EA1F2B-65CE-4D2F-8A86-93B345888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2376"/>
            <a:ext cx="3337849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54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3A73-DBB3-49E5-B17E-193F2BE6B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LCA</a:t>
            </a:r>
            <a:r>
              <a:rPr lang="zh-CN" altLang="en-US" dirty="0"/>
              <a:t>可以做什么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9F316-8A1B-4F91-A794-C42BFC1ED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求树上两点的距离：</a:t>
            </a:r>
            <a:r>
              <a:rPr lang="en-US" altLang="zh-CN" dirty="0" err="1"/>
              <a:t>dist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 = </a:t>
            </a:r>
            <a:r>
              <a:rPr lang="en-US" altLang="zh-CN" dirty="0" err="1"/>
              <a:t>dist</a:t>
            </a:r>
            <a:r>
              <a:rPr lang="en-US" altLang="zh-CN" dirty="0"/>
              <a:t>(root, u) + </a:t>
            </a:r>
            <a:r>
              <a:rPr lang="en-US" altLang="zh-CN" dirty="0" err="1"/>
              <a:t>dist</a:t>
            </a:r>
            <a:r>
              <a:rPr lang="en-US" altLang="zh-CN" dirty="0"/>
              <a:t>(</a:t>
            </a:r>
            <a:r>
              <a:rPr lang="en-US" altLang="zh-CN" dirty="0" err="1"/>
              <a:t>root,v</a:t>
            </a:r>
            <a:r>
              <a:rPr lang="en-US" altLang="zh-CN" dirty="0"/>
              <a:t>) – 2 </a:t>
            </a:r>
            <a:r>
              <a:rPr lang="en-US" altLang="zh-CN" dirty="0" err="1"/>
              <a:t>dist</a:t>
            </a:r>
            <a:r>
              <a:rPr lang="en-US" altLang="zh-CN" dirty="0"/>
              <a:t>(root, 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))</a:t>
            </a:r>
            <a:r>
              <a:rPr lang="zh-CN" altLang="en-US" dirty="0"/>
              <a:t>，转化为求每个点到根的距离。</a:t>
            </a:r>
            <a:endParaRPr lang="en-US" altLang="zh-CN" dirty="0"/>
          </a:p>
          <a:p>
            <a:r>
              <a:rPr lang="zh-CN" altLang="en-US" dirty="0"/>
              <a:t>在求解</a:t>
            </a:r>
            <a:r>
              <a:rPr lang="en-US" altLang="zh-CN" dirty="0" err="1"/>
              <a:t>lca</a:t>
            </a:r>
            <a:r>
              <a:rPr lang="zh-CN" altLang="en-US" dirty="0"/>
              <a:t>的过程中，可以维护数据结构，实现更复杂查询。</a:t>
            </a:r>
            <a:endParaRPr lang="en-US" altLang="zh-CN" dirty="0"/>
          </a:p>
          <a:p>
            <a:r>
              <a:rPr lang="zh-CN" altLang="en-US" dirty="0"/>
              <a:t>例如使用倍增</a:t>
            </a:r>
            <a:r>
              <a:rPr lang="en-US" altLang="zh-CN" dirty="0"/>
              <a:t>LCA</a:t>
            </a:r>
            <a:r>
              <a:rPr lang="zh-CN" altLang="en-US" dirty="0"/>
              <a:t>，</a:t>
            </a:r>
            <a:r>
              <a:rPr lang="en-US" altLang="zh-CN" dirty="0" err="1"/>
              <a:t>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][step]</a:t>
            </a:r>
            <a:r>
              <a:rPr lang="zh-CN" altLang="en-US" dirty="0"/>
              <a:t>数组记录了</a:t>
            </a:r>
            <a:r>
              <a:rPr lang="en-US" altLang="zh-CN" dirty="0" err="1"/>
              <a:t>i</a:t>
            </a:r>
            <a:r>
              <a:rPr lang="zh-CN" altLang="en-US" dirty="0"/>
              <a:t>节点向上走</a:t>
            </a:r>
            <a:r>
              <a:rPr lang="en-US" altLang="zh-CN" dirty="0"/>
              <a:t>2^step</a:t>
            </a:r>
            <a:r>
              <a:rPr lang="zh-CN" altLang="en-US" dirty="0"/>
              <a:t>到达的节点，求解方式为</a:t>
            </a:r>
            <a:r>
              <a:rPr lang="en-US" altLang="zh-CN" dirty="0"/>
              <a:t>DP</a:t>
            </a:r>
            <a:r>
              <a:rPr lang="zh-CN" altLang="en-US" dirty="0"/>
              <a:t>。可以利用</a:t>
            </a:r>
            <a:r>
              <a:rPr lang="en-US" altLang="zh-CN" dirty="0"/>
              <a:t>Min[</a:t>
            </a:r>
            <a:r>
              <a:rPr lang="en-US" altLang="zh-CN" dirty="0" err="1"/>
              <a:t>i</a:t>
            </a:r>
            <a:r>
              <a:rPr lang="en-US" altLang="zh-CN" dirty="0"/>
              <a:t>][step]</a:t>
            </a:r>
            <a:r>
              <a:rPr lang="zh-CN" altLang="en-US" dirty="0"/>
              <a:t>数组记录</a:t>
            </a:r>
            <a:r>
              <a:rPr lang="en-US" altLang="zh-CN" dirty="0" err="1"/>
              <a:t>i</a:t>
            </a:r>
            <a:r>
              <a:rPr lang="zh-CN" altLang="en-US" dirty="0"/>
              <a:t>节点到</a:t>
            </a:r>
            <a:r>
              <a:rPr lang="en-US" altLang="zh-CN" dirty="0" err="1"/>
              <a:t>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][step]</a:t>
            </a:r>
            <a:r>
              <a:rPr lang="zh-CN" altLang="en-US" dirty="0"/>
              <a:t>节点的路径上的最小值，求解方式相同。这样就可以询问树上两点路径上的最小值。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再如，轻重链剖分之后，使用线段树维护每一条重链，也可以方便的求路径最值，以及完成更复杂的查询。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056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13384-A3E3-4794-958E-822E4AD6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轻重链剖分</a:t>
            </a:r>
            <a:br>
              <a:rPr lang="en-US" altLang="zh-CN" dirty="0"/>
            </a:br>
            <a:r>
              <a:rPr lang="en-US" altLang="zh-CN" dirty="0"/>
              <a:t>VS</a:t>
            </a:r>
            <a:br>
              <a:rPr lang="en-US" altLang="zh-CN" dirty="0"/>
            </a:br>
            <a:r>
              <a:rPr lang="zh-CN" altLang="en-US" dirty="0"/>
              <a:t>倍增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96041-3C37-4513-851F-5B005275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轻重链剖分是一种离线的</a:t>
            </a:r>
            <a:r>
              <a:rPr lang="en-US" altLang="zh-CN" dirty="0"/>
              <a:t>LCA</a:t>
            </a:r>
            <a:r>
              <a:rPr lang="zh-CN" altLang="en-US" dirty="0"/>
              <a:t>，即需要事先将树进行静态的剖分，不允许树的形态做任何的变化。但是优势在于剖分结构具有良好的性质，可以配合数据结构完成更复杂的查询。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倍增法中，我们使用的是</a:t>
            </a:r>
            <a:r>
              <a:rPr lang="en-US" altLang="zh-CN" dirty="0" err="1"/>
              <a:t>st</a:t>
            </a:r>
            <a:r>
              <a:rPr lang="zh-CN" altLang="en-US" dirty="0"/>
              <a:t>数组，每个点的</a:t>
            </a:r>
            <a:r>
              <a:rPr lang="en-US" altLang="zh-CN" dirty="0" err="1"/>
              <a:t>st</a:t>
            </a:r>
            <a:r>
              <a:rPr lang="zh-CN" altLang="en-US" dirty="0"/>
              <a:t>数组的求解只依赖于该点到根的链，于是可以支持某些树形态的变化。</a:t>
            </a:r>
            <a:endParaRPr lang="en-US" altLang="zh-CN" dirty="0"/>
          </a:p>
          <a:p>
            <a:r>
              <a:rPr lang="zh-CN" altLang="en-US" dirty="0"/>
              <a:t>例如允许新增叶子节点，即向已存在的节点新增一个儿子节点。</a:t>
            </a:r>
            <a:endParaRPr lang="en-US" altLang="zh-CN" dirty="0"/>
          </a:p>
          <a:p>
            <a:r>
              <a:rPr lang="zh-CN" altLang="en-US" dirty="0"/>
              <a:t>该新增节点的</a:t>
            </a:r>
            <a:r>
              <a:rPr lang="en-US" altLang="zh-CN" dirty="0" err="1"/>
              <a:t>st</a:t>
            </a:r>
            <a:r>
              <a:rPr lang="zh-CN" altLang="en-US" dirty="0"/>
              <a:t>数组可以增量的求解。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75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996A-70AD-4F2B-BE17-6B3FB3A1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 &amp; </a:t>
            </a:r>
            <a:r>
              <a:rPr lang="zh-CN" altLang="en-US" dirty="0"/>
              <a:t>作业</a:t>
            </a: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6827-20A5-49DA-B6F9-64CE039BB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3379 </a:t>
            </a:r>
            <a:r>
              <a:rPr lang="zh-CN" altLang="en-US" dirty="0"/>
              <a:t>模板题，要求用两种做法</a:t>
            </a:r>
            <a:r>
              <a:rPr lang="en-US" altLang="zh-CN" dirty="0"/>
              <a:t>ac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洛谷 </a:t>
            </a:r>
            <a:r>
              <a:rPr lang="en-US" altLang="zh-CN" dirty="0"/>
              <a:t>1967</a:t>
            </a:r>
            <a:r>
              <a:rPr lang="zh-CN" altLang="en-US" dirty="0"/>
              <a:t>，提示：考虑生成树的性质。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553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13384-A3E3-4794-958E-822E4AD6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96041-3C37-4513-851F-5B005275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LCA = </a:t>
            </a:r>
            <a:r>
              <a:rPr lang="zh-CN" altLang="en-US" dirty="0"/>
              <a:t>最近公共祖先</a:t>
            </a:r>
            <a:endParaRPr lang="en-US" altLang="zh-CN" dirty="0"/>
          </a:p>
          <a:p>
            <a:r>
              <a:rPr lang="en-US" altLang="zh-CN" dirty="0"/>
              <a:t>Ancestor</a:t>
            </a:r>
            <a:r>
              <a:rPr lang="zh-CN" altLang="en-US" dirty="0"/>
              <a:t>：祖先，即父亲</a:t>
            </a:r>
            <a:r>
              <a:rPr lang="en-US" altLang="zh-CN" dirty="0"/>
              <a:t>+</a:t>
            </a:r>
            <a:r>
              <a:rPr lang="zh-CN" altLang="en-US" dirty="0"/>
              <a:t>父亲的父亲</a:t>
            </a:r>
            <a:r>
              <a:rPr lang="en-US" altLang="zh-CN" dirty="0"/>
              <a:t>+…..+</a:t>
            </a:r>
            <a:r>
              <a:rPr lang="zh-CN" altLang="en-US" dirty="0"/>
              <a:t>根。</a:t>
            </a:r>
            <a:endParaRPr lang="en-US" altLang="zh-CN" dirty="0"/>
          </a:p>
          <a:p>
            <a:r>
              <a:rPr lang="en-US" altLang="zh-CN" dirty="0"/>
              <a:t>Depth</a:t>
            </a:r>
            <a:r>
              <a:rPr lang="zh-CN" altLang="en-US" dirty="0"/>
              <a:t>：深度，指到根的路径长度。</a:t>
            </a:r>
            <a:endParaRPr lang="en-US" altLang="zh-CN" dirty="0"/>
          </a:p>
          <a:p>
            <a:r>
              <a:rPr lang="en-US" altLang="zh-CN" dirty="0"/>
              <a:t>LCA(A,B) </a:t>
            </a:r>
            <a:r>
              <a:rPr lang="zh-CN" altLang="en-US" dirty="0"/>
              <a:t>指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的公共</a:t>
            </a:r>
            <a:r>
              <a:rPr lang="en-US" altLang="zh-CN" dirty="0"/>
              <a:t>Ancestor</a:t>
            </a:r>
            <a:r>
              <a:rPr lang="zh-CN" altLang="en-US" dirty="0"/>
              <a:t>中，深度最大的一个。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FF13C0-94A2-4768-95AC-EEB6090C6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" y="3865026"/>
            <a:ext cx="3446632" cy="175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93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13384-A3E3-4794-958E-822E4AD6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zh-CN" altLang="en-US" dirty="0"/>
              <a:t>暴力求</a:t>
            </a:r>
            <a:r>
              <a:rPr lang="en-US" altLang="zh-CN" dirty="0"/>
              <a:t>LCA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A396041-3C37-4513-851F-5B005275A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243729"/>
          </a:xfrm>
        </p:spPr>
        <p:txBody>
          <a:bodyPr>
            <a:normAutofit/>
          </a:bodyPr>
          <a:lstStyle/>
          <a:p>
            <a:r>
              <a:rPr lang="zh-CN" altLang="en-US" dirty="0"/>
              <a:t>求出</a:t>
            </a:r>
            <a:r>
              <a:rPr lang="en-US" altLang="zh-CN" dirty="0"/>
              <a:t>A</a:t>
            </a:r>
            <a:r>
              <a:rPr lang="zh-CN" altLang="en-US" dirty="0"/>
              <a:t>的所有祖先，再求出</a:t>
            </a:r>
            <a:r>
              <a:rPr lang="en-US" altLang="zh-CN" dirty="0"/>
              <a:t>B</a:t>
            </a:r>
            <a:r>
              <a:rPr lang="zh-CN" altLang="en-US" dirty="0"/>
              <a:t>的所有祖先，找到深度最大的一个。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复杂度</a:t>
            </a:r>
            <a:r>
              <a:rPr lang="en-US" altLang="zh-CN" dirty="0"/>
              <a:t>O(n)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例如：</a:t>
            </a:r>
            <a:r>
              <a:rPr lang="en-US" altLang="zh-CN" dirty="0"/>
              <a:t>LCA(8,9) = 5</a:t>
            </a:r>
          </a:p>
          <a:p>
            <a:r>
              <a:rPr lang="en-US" altLang="zh-CN" dirty="0"/>
              <a:t>LCA(2,8) = 2</a:t>
            </a:r>
          </a:p>
          <a:p>
            <a:r>
              <a:rPr lang="en-US" altLang="zh-CN" dirty="0"/>
              <a:t>LCA(6,8) = 1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51D529-BAE5-4EC9-A82A-E01988467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62873"/>
            <a:ext cx="3762226" cy="191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5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13384-A3E3-4794-958E-822E4AD6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倍增</a:t>
            </a:r>
            <a:r>
              <a:rPr lang="en-US" altLang="zh-CN" dirty="0"/>
              <a:t>LCA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96041-3C37-4513-851F-5B005275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en-US" altLang="zh-CN" dirty="0" err="1"/>
              <a:t>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 表示，从</a:t>
            </a:r>
            <a:r>
              <a:rPr lang="en-US" altLang="zh-CN" dirty="0" err="1"/>
              <a:t>i</a:t>
            </a:r>
            <a:r>
              <a:rPr lang="zh-CN" altLang="en-US" dirty="0"/>
              <a:t>节点，向上走</a:t>
            </a:r>
            <a:r>
              <a:rPr lang="en-US" altLang="zh-CN" dirty="0"/>
              <a:t>2^j</a:t>
            </a:r>
            <a:r>
              <a:rPr lang="zh-CN" altLang="en-US" dirty="0"/>
              <a:t>条边，所到达的点。</a:t>
            </a:r>
            <a:endParaRPr lang="en-US" altLang="zh-CN" dirty="0"/>
          </a:p>
          <a:p>
            <a:r>
              <a:rPr lang="zh-CN" altLang="en-US" dirty="0"/>
              <a:t>若</a:t>
            </a:r>
            <a:r>
              <a:rPr lang="en-US" altLang="zh-CN" dirty="0" err="1"/>
              <a:t>i</a:t>
            </a:r>
            <a:r>
              <a:rPr lang="zh-CN" altLang="en-US" dirty="0"/>
              <a:t>的深度小于</a:t>
            </a:r>
            <a:r>
              <a:rPr lang="en-US" altLang="zh-CN" dirty="0"/>
              <a:t>2^j</a:t>
            </a:r>
            <a:r>
              <a:rPr lang="zh-CN" altLang="en-US" dirty="0"/>
              <a:t>，则认为</a:t>
            </a:r>
            <a:r>
              <a:rPr lang="en-US" altLang="zh-CN" dirty="0" err="1"/>
              <a:t>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 = 0;</a:t>
            </a:r>
          </a:p>
          <a:p>
            <a:r>
              <a:rPr lang="zh-CN" altLang="en-US" dirty="0"/>
              <a:t>例如：</a:t>
            </a:r>
            <a:endParaRPr lang="en-US" altLang="zh-CN" dirty="0"/>
          </a:p>
          <a:p>
            <a:r>
              <a:rPr lang="en-US" altLang="zh-CN" dirty="0"/>
              <a:t>St[8][0] = 5</a:t>
            </a:r>
            <a:r>
              <a:rPr lang="zh-CN" altLang="en-US" dirty="0"/>
              <a:t>，</a:t>
            </a:r>
            <a:r>
              <a:rPr lang="en-US" altLang="zh-CN" dirty="0" err="1"/>
              <a:t>st</a:t>
            </a:r>
            <a:r>
              <a:rPr lang="en-US" altLang="zh-CN" dirty="0"/>
              <a:t>[8][1] = 2, </a:t>
            </a:r>
            <a:r>
              <a:rPr lang="en-US" altLang="zh-CN" dirty="0" err="1"/>
              <a:t>st</a:t>
            </a:r>
            <a:r>
              <a:rPr lang="en-US" altLang="zh-CN" dirty="0"/>
              <a:t>[8][2] = 0</a:t>
            </a:r>
          </a:p>
          <a:p>
            <a:r>
              <a:rPr lang="en-US" dirty="0"/>
              <a:t>St[10][0] = 7, </a:t>
            </a:r>
            <a:r>
              <a:rPr lang="en-US" dirty="0" err="1"/>
              <a:t>st</a:t>
            </a:r>
            <a:r>
              <a:rPr lang="en-US" dirty="0"/>
              <a:t>[10][1] = 3, </a:t>
            </a:r>
            <a:r>
              <a:rPr lang="en-US" dirty="0" err="1"/>
              <a:t>st</a:t>
            </a:r>
            <a:r>
              <a:rPr lang="en-US" dirty="0"/>
              <a:t>[10][2] = 0</a:t>
            </a:r>
          </a:p>
          <a:p>
            <a:r>
              <a:rPr lang="en-US" dirty="0"/>
              <a:t>St[2][0] = 1, </a:t>
            </a:r>
            <a:r>
              <a:rPr lang="en-US" dirty="0" err="1"/>
              <a:t>st</a:t>
            </a:r>
            <a:r>
              <a:rPr lang="en-US" dirty="0"/>
              <a:t>[2][1] = 0, </a:t>
            </a:r>
            <a:r>
              <a:rPr lang="en-US" dirty="0" err="1"/>
              <a:t>st</a:t>
            </a:r>
            <a:r>
              <a:rPr lang="en-US" dirty="0"/>
              <a:t>[2][2] = 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464AC0-431C-40C0-85F0-F1078B985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65026"/>
            <a:ext cx="3446632" cy="175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91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13384-A3E3-4794-958E-822E4AD6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倍增</a:t>
            </a:r>
            <a:r>
              <a:rPr lang="en-US" altLang="zh-CN" dirty="0"/>
              <a:t>LCA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96041-3C37-4513-851F-5B005275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如何求</a:t>
            </a:r>
            <a:r>
              <a:rPr lang="en-US" altLang="zh-CN" dirty="0" err="1"/>
              <a:t>st</a:t>
            </a:r>
            <a:r>
              <a:rPr lang="zh-CN" altLang="en-US" dirty="0"/>
              <a:t>数组？</a:t>
            </a:r>
            <a:endParaRPr lang="en-US" altLang="zh-CN" dirty="0"/>
          </a:p>
          <a:p>
            <a:r>
              <a:rPr lang="zh-CN" altLang="en-US" dirty="0"/>
              <a:t>由定义：</a:t>
            </a:r>
            <a:r>
              <a:rPr lang="en-US" altLang="zh-CN" dirty="0" err="1"/>
              <a:t>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 = </a:t>
            </a:r>
            <a:r>
              <a:rPr lang="en-US" altLang="zh-CN" dirty="0" err="1"/>
              <a:t>st</a:t>
            </a:r>
            <a:r>
              <a:rPr lang="en-US" altLang="zh-CN" dirty="0"/>
              <a:t>[ </a:t>
            </a:r>
            <a:r>
              <a:rPr lang="en-US" altLang="zh-CN" dirty="0" err="1"/>
              <a:t>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][j-1] ][j-1]</a:t>
            </a:r>
            <a:r>
              <a:rPr lang="zh-CN" altLang="en-US" dirty="0"/>
              <a:t>，</a:t>
            </a:r>
            <a:r>
              <a:rPr lang="en-US" altLang="zh-CN" dirty="0" err="1"/>
              <a:t>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][0] = father[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即从</a:t>
            </a:r>
            <a:r>
              <a:rPr lang="en-US" altLang="zh-CN" dirty="0" err="1"/>
              <a:t>i</a:t>
            </a:r>
            <a:r>
              <a:rPr lang="zh-CN" altLang="en-US" dirty="0"/>
              <a:t>向上走</a:t>
            </a:r>
            <a:r>
              <a:rPr lang="en-US" altLang="zh-CN" dirty="0"/>
              <a:t>2^j</a:t>
            </a:r>
            <a:r>
              <a:rPr lang="zh-CN" altLang="en-US" dirty="0"/>
              <a:t>步，等价于：从</a:t>
            </a:r>
            <a:r>
              <a:rPr lang="en-US" altLang="zh-CN" dirty="0" err="1"/>
              <a:t>i</a:t>
            </a:r>
            <a:r>
              <a:rPr lang="zh-CN" altLang="en-US" dirty="0"/>
              <a:t>向上先走</a:t>
            </a:r>
            <a:r>
              <a:rPr lang="en-US" altLang="zh-CN" dirty="0"/>
              <a:t>2^(j-1)</a:t>
            </a:r>
            <a:r>
              <a:rPr lang="zh-CN" altLang="en-US" dirty="0"/>
              <a:t>步，到达</a:t>
            </a:r>
            <a:r>
              <a:rPr lang="en-US" altLang="zh-CN" dirty="0" err="1"/>
              <a:t>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][j-1]</a:t>
            </a:r>
            <a:r>
              <a:rPr lang="zh-CN" altLang="en-US" dirty="0"/>
              <a:t>点，然后再走</a:t>
            </a:r>
            <a:r>
              <a:rPr lang="en-US" altLang="zh-CN" dirty="0"/>
              <a:t>2^(j-1)</a:t>
            </a:r>
            <a:r>
              <a:rPr lang="zh-CN" altLang="en-US" dirty="0"/>
              <a:t>步，到达</a:t>
            </a:r>
            <a:r>
              <a:rPr lang="en-US" altLang="zh-CN" dirty="0" err="1"/>
              <a:t>st</a:t>
            </a:r>
            <a:r>
              <a:rPr lang="en-US" altLang="zh-CN" dirty="0"/>
              <a:t>[ </a:t>
            </a:r>
            <a:r>
              <a:rPr lang="en-US" altLang="zh-CN" dirty="0" err="1"/>
              <a:t>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][j-1] ][j-1]</a:t>
            </a:r>
            <a:r>
              <a:rPr lang="zh-CN" altLang="en-US" dirty="0"/>
              <a:t>点。</a:t>
            </a:r>
            <a:endParaRPr lang="en-US" altLang="zh-CN" dirty="0"/>
          </a:p>
          <a:p>
            <a:r>
              <a:rPr lang="en-US" altLang="zh-CN" dirty="0"/>
              <a:t>for (int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&lt;= n;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  <a:r>
              <a:rPr lang="en-US" altLang="zh-CN" dirty="0" err="1"/>
              <a:t>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][0] = father[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dirty="0"/>
              <a:t>for (int step = 1; step &lt;= </a:t>
            </a:r>
            <a:r>
              <a:rPr lang="en-US" dirty="0" err="1"/>
              <a:t>n;step</a:t>
            </a:r>
            <a:r>
              <a:rPr lang="en-US" dirty="0"/>
              <a:t> ++){</a:t>
            </a:r>
          </a:p>
          <a:p>
            <a:pPr lvl="1"/>
            <a:r>
              <a:rPr lang="en-US" altLang="zh-CN" dirty="0"/>
              <a:t>for(int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&lt;= n; </a:t>
            </a:r>
            <a:r>
              <a:rPr lang="en-US" altLang="zh-CN" dirty="0" err="1"/>
              <a:t>i</a:t>
            </a:r>
            <a:r>
              <a:rPr lang="en-US" altLang="zh-CN" dirty="0"/>
              <a:t> ++){</a:t>
            </a:r>
          </a:p>
          <a:p>
            <a:pPr lvl="2"/>
            <a:r>
              <a:rPr lang="en-US" altLang="zh-CN" dirty="0"/>
              <a:t>St[</a:t>
            </a:r>
            <a:r>
              <a:rPr lang="en-US" altLang="zh-CN" dirty="0" err="1"/>
              <a:t>i</a:t>
            </a:r>
            <a:r>
              <a:rPr lang="en-US" altLang="zh-CN" dirty="0"/>
              <a:t>][step] = </a:t>
            </a:r>
            <a:r>
              <a:rPr lang="en-US" altLang="zh-CN" dirty="0" err="1"/>
              <a:t>st</a:t>
            </a:r>
            <a:r>
              <a:rPr lang="en-US" altLang="zh-CN" dirty="0"/>
              <a:t>[ step[</a:t>
            </a:r>
            <a:r>
              <a:rPr lang="en-US" altLang="zh-CN" dirty="0" err="1"/>
              <a:t>i</a:t>
            </a:r>
            <a:r>
              <a:rPr lang="en-US" altLang="zh-CN" dirty="0"/>
              <a:t>][step-1]] [step-1];</a:t>
            </a:r>
            <a:endParaRPr lang="en-US" dirty="0"/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1EF5CF-7789-431F-9FE3-DA1D94981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65026"/>
            <a:ext cx="3446632" cy="175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1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13384-A3E3-4794-958E-822E4AD6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倍增</a:t>
            </a:r>
            <a:r>
              <a:rPr lang="en-US" altLang="zh-CN" dirty="0"/>
              <a:t>LCA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96041-3C37-4513-851F-5B005275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如何利用</a:t>
            </a:r>
            <a:r>
              <a:rPr lang="en-US" altLang="zh-CN" dirty="0"/>
              <a:t>St</a:t>
            </a:r>
            <a:r>
              <a:rPr lang="zh-CN" altLang="en-US" dirty="0"/>
              <a:t>数组求</a:t>
            </a:r>
            <a:r>
              <a:rPr lang="en-US" altLang="zh-CN" dirty="0"/>
              <a:t>k</a:t>
            </a:r>
            <a:r>
              <a:rPr lang="zh-CN" altLang="en-US" dirty="0"/>
              <a:t>级祖先？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k</a:t>
            </a:r>
            <a:r>
              <a:rPr lang="zh-CN" altLang="en-US" dirty="0"/>
              <a:t>二进制分解，跳所有二进制位为</a:t>
            </a:r>
            <a:r>
              <a:rPr lang="en-US" altLang="zh-CN" dirty="0"/>
              <a:t>1</a:t>
            </a:r>
            <a:r>
              <a:rPr lang="zh-CN" altLang="en-US" dirty="0"/>
              <a:t>的</a:t>
            </a:r>
            <a:r>
              <a:rPr lang="en-US" altLang="zh-CN" dirty="0"/>
              <a:t>step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例如</a:t>
            </a:r>
            <a:r>
              <a:rPr lang="en-US" altLang="zh-CN" dirty="0"/>
              <a:t>k = 5 = 101 = 2^0 + 2^2.</a:t>
            </a:r>
            <a:r>
              <a:rPr lang="zh-CN" altLang="en-US" dirty="0"/>
              <a:t>则</a:t>
            </a:r>
            <a:r>
              <a:rPr lang="en-US" altLang="zh-CN" dirty="0"/>
              <a:t>k</a:t>
            </a:r>
            <a:r>
              <a:rPr lang="zh-CN" altLang="en-US" dirty="0"/>
              <a:t>级祖先为 </a:t>
            </a:r>
            <a:r>
              <a:rPr lang="en-US" altLang="zh-CN" dirty="0" err="1"/>
              <a:t>st</a:t>
            </a:r>
            <a:r>
              <a:rPr lang="en-US" altLang="zh-CN" dirty="0"/>
              <a:t>[  </a:t>
            </a:r>
            <a:r>
              <a:rPr lang="en-US" altLang="zh-CN" dirty="0" err="1"/>
              <a:t>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][0]  ][2]</a:t>
            </a:r>
          </a:p>
          <a:p>
            <a:r>
              <a:rPr lang="en-US" altLang="zh-CN" dirty="0"/>
              <a:t>int </a:t>
            </a:r>
            <a:r>
              <a:rPr lang="en-US" altLang="zh-CN" dirty="0" err="1"/>
              <a:t>anc</a:t>
            </a:r>
            <a:r>
              <a:rPr lang="en-US" altLang="zh-CN" dirty="0"/>
              <a:t> = x;</a:t>
            </a:r>
          </a:p>
          <a:p>
            <a:r>
              <a:rPr lang="en-US" altLang="zh-CN" dirty="0"/>
              <a:t>for (int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&lt;= LOGN; </a:t>
            </a:r>
            <a:r>
              <a:rPr lang="en-US" altLang="zh-CN" dirty="0" err="1"/>
              <a:t>i</a:t>
            </a:r>
            <a:r>
              <a:rPr lang="en-US" altLang="zh-CN" dirty="0"/>
              <a:t> ++){</a:t>
            </a:r>
          </a:p>
          <a:p>
            <a:pPr lvl="1"/>
            <a:r>
              <a:rPr lang="en-US" altLang="zh-CN" dirty="0"/>
              <a:t>If (k &amp; (1 &lt;&lt;</a:t>
            </a:r>
            <a:r>
              <a:rPr lang="en-US" altLang="zh-CN" dirty="0" err="1"/>
              <a:t>i</a:t>
            </a:r>
            <a:r>
              <a:rPr lang="en-US" altLang="zh-CN" dirty="0"/>
              <a:t>)) </a:t>
            </a:r>
            <a:r>
              <a:rPr lang="en-US" altLang="zh-CN" dirty="0" err="1"/>
              <a:t>anc</a:t>
            </a:r>
            <a:r>
              <a:rPr lang="en-US" altLang="zh-CN" dirty="0"/>
              <a:t> = </a:t>
            </a:r>
            <a:r>
              <a:rPr lang="en-US" altLang="zh-CN" dirty="0" err="1"/>
              <a:t>st</a:t>
            </a:r>
            <a:r>
              <a:rPr lang="en-US" altLang="zh-CN" dirty="0"/>
              <a:t>[</a:t>
            </a:r>
            <a:r>
              <a:rPr lang="en-US" altLang="zh-CN" dirty="0" err="1"/>
              <a:t>anc</a:t>
            </a:r>
            <a:r>
              <a:rPr lang="en-US" altLang="zh-CN" dirty="0"/>
              <a:t>][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D901B-4157-4CF4-904D-8EF844DCF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65026"/>
            <a:ext cx="3446632" cy="175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67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13384-A3E3-4794-958E-822E4AD6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倍增</a:t>
            </a:r>
            <a:r>
              <a:rPr lang="en-US" altLang="zh-CN" dirty="0"/>
              <a:t>LCA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96041-3C37-4513-851F-5B005275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用倍增求</a:t>
            </a:r>
            <a:r>
              <a:rPr lang="en-US" altLang="zh-CN" dirty="0"/>
              <a:t>LCA</a:t>
            </a:r>
            <a:r>
              <a:rPr lang="zh-CN" altLang="en-US" dirty="0"/>
              <a:t>时，先将深度大的向上跳到相同的深度。</a:t>
            </a:r>
            <a:endParaRPr lang="en-US" altLang="zh-CN" dirty="0"/>
          </a:p>
          <a:p>
            <a:r>
              <a:rPr lang="zh-CN" altLang="en-US" dirty="0"/>
              <a:t>例如</a:t>
            </a:r>
            <a:r>
              <a:rPr lang="en-US" altLang="zh-CN" dirty="0"/>
              <a:t>LCA(8,3)</a:t>
            </a:r>
            <a:r>
              <a:rPr lang="zh-CN" altLang="en-US" dirty="0"/>
              <a:t>，其中</a:t>
            </a:r>
            <a:r>
              <a:rPr lang="en-US" altLang="zh-CN" dirty="0"/>
              <a:t>Dep[8] = 3, Dep[3] = 1, </a:t>
            </a:r>
            <a:r>
              <a:rPr lang="zh-CN" altLang="en-US" dirty="0"/>
              <a:t>则先将</a:t>
            </a:r>
            <a:r>
              <a:rPr lang="en-US" altLang="zh-CN" dirty="0"/>
              <a:t>8</a:t>
            </a:r>
            <a:r>
              <a:rPr lang="zh-CN" altLang="en-US" dirty="0"/>
              <a:t>向上跳</a:t>
            </a:r>
            <a:r>
              <a:rPr lang="en-US" altLang="zh-CN" dirty="0"/>
              <a:t>3 – 1 = 2</a:t>
            </a:r>
            <a:r>
              <a:rPr lang="zh-CN" altLang="en-US" dirty="0"/>
              <a:t>步，即求</a:t>
            </a:r>
            <a:r>
              <a:rPr lang="en-US" altLang="zh-CN" dirty="0"/>
              <a:t>8</a:t>
            </a:r>
            <a:r>
              <a:rPr lang="zh-CN" altLang="en-US" dirty="0"/>
              <a:t>的</a:t>
            </a:r>
            <a:r>
              <a:rPr lang="en-US" altLang="zh-CN" dirty="0"/>
              <a:t>2</a:t>
            </a:r>
            <a:r>
              <a:rPr lang="zh-CN" altLang="en-US" dirty="0"/>
              <a:t>级祖先，为</a:t>
            </a:r>
            <a:r>
              <a:rPr lang="en-US" altLang="zh-CN" dirty="0"/>
              <a:t>2</a:t>
            </a:r>
            <a:r>
              <a:rPr lang="zh-CN" altLang="en-US" dirty="0"/>
              <a:t>号节点。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现在两个节点深度相同，则可以一起向上跳，方法是从大到小枚举</a:t>
            </a:r>
            <a:r>
              <a:rPr lang="en-US" altLang="zh-CN" dirty="0"/>
              <a:t>step</a:t>
            </a:r>
            <a:r>
              <a:rPr lang="zh-CN" altLang="en-US" dirty="0"/>
              <a:t>，尝试将两个点各自跳</a:t>
            </a:r>
            <a:r>
              <a:rPr lang="en-US" altLang="zh-CN" dirty="0"/>
              <a:t>2^step</a:t>
            </a:r>
            <a:r>
              <a:rPr lang="zh-CN" altLang="en-US" dirty="0"/>
              <a:t>步，如果跳之后节点相同，说明已经跳过了</a:t>
            </a:r>
            <a:r>
              <a:rPr lang="en-US" altLang="zh-CN" dirty="0"/>
              <a:t>LCA</a:t>
            </a:r>
            <a:r>
              <a:rPr lang="zh-CN" altLang="en-US" dirty="0"/>
              <a:t>点，则不跳。否则，说明还没到</a:t>
            </a:r>
            <a:r>
              <a:rPr lang="en-US" altLang="zh-CN" dirty="0"/>
              <a:t>LCA</a:t>
            </a:r>
            <a:r>
              <a:rPr lang="zh-CN" altLang="en-US" dirty="0"/>
              <a:t>，则跳过去。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最终，两个点会跳到</a:t>
            </a:r>
            <a:r>
              <a:rPr lang="en-US" altLang="zh-CN" dirty="0"/>
              <a:t>LCA</a:t>
            </a:r>
            <a:r>
              <a:rPr lang="zh-CN" altLang="en-US" dirty="0"/>
              <a:t>的直接儿子的位置。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最后再跳一步就可以求得</a:t>
            </a:r>
            <a:r>
              <a:rPr lang="en-US" altLang="zh-CN" dirty="0"/>
              <a:t>LCA</a:t>
            </a:r>
            <a:r>
              <a:rPr lang="zh-CN" altLang="en-US" dirty="0"/>
              <a:t>。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296DE8-6405-48DC-9699-06E32E85E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" y="3865026"/>
            <a:ext cx="3446632" cy="175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515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13384-A3E3-4794-958E-822E4AD6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倍增</a:t>
            </a:r>
            <a:r>
              <a:rPr lang="en-US" altLang="zh-CN" dirty="0"/>
              <a:t>LCA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96041-3C37-4513-851F-5B005275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 LCA(int x, int y){</a:t>
            </a:r>
          </a:p>
          <a:p>
            <a:pPr lvl="1"/>
            <a:r>
              <a:rPr lang="en-US" dirty="0"/>
              <a:t>If (dep[x] &lt; dep[y]) swap(</a:t>
            </a:r>
            <a:r>
              <a:rPr lang="en-US" dirty="0" err="1"/>
              <a:t>x,y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Int delta = dep[x] – dep[y];</a:t>
            </a:r>
          </a:p>
          <a:p>
            <a:pPr lvl="1"/>
            <a:r>
              <a:rPr lang="en-US" dirty="0"/>
              <a:t>For (int I = 0; I &lt;= LOGN; I ++){</a:t>
            </a:r>
          </a:p>
          <a:p>
            <a:pPr lvl="2"/>
            <a:r>
              <a:rPr lang="en-US" dirty="0"/>
              <a:t>If (delta &amp; (1 &lt;&lt; </a:t>
            </a:r>
            <a:r>
              <a:rPr lang="en-US" dirty="0" err="1"/>
              <a:t>i</a:t>
            </a:r>
            <a:r>
              <a:rPr lang="en-US" dirty="0"/>
              <a:t>))x = </a:t>
            </a:r>
            <a:r>
              <a:rPr lang="en-US" dirty="0" err="1"/>
              <a:t>st</a:t>
            </a:r>
            <a:r>
              <a:rPr lang="en-US" dirty="0"/>
              <a:t>[x][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lvl="1"/>
            <a:r>
              <a:rPr lang="en-US" dirty="0"/>
              <a:t>}</a:t>
            </a:r>
          </a:p>
          <a:p>
            <a:pPr lvl="1"/>
            <a:r>
              <a:rPr lang="en-US" dirty="0"/>
              <a:t>If (x == y)return x;</a:t>
            </a:r>
          </a:p>
          <a:p>
            <a:pPr lvl="1"/>
            <a:r>
              <a:rPr lang="en-US" dirty="0"/>
              <a:t>For (int I = 20;I &gt;= 0;I --){</a:t>
            </a:r>
          </a:p>
          <a:p>
            <a:pPr lvl="2"/>
            <a:r>
              <a:rPr lang="en-US" dirty="0"/>
              <a:t>If (</a:t>
            </a:r>
            <a:r>
              <a:rPr lang="en-US" dirty="0" err="1"/>
              <a:t>st</a:t>
            </a:r>
            <a:r>
              <a:rPr lang="en-US" dirty="0"/>
              <a:t>[x][</a:t>
            </a:r>
            <a:r>
              <a:rPr lang="en-US" dirty="0" err="1"/>
              <a:t>i</a:t>
            </a:r>
            <a:r>
              <a:rPr lang="en-US" dirty="0"/>
              <a:t>] != </a:t>
            </a:r>
            <a:r>
              <a:rPr lang="en-US" dirty="0" err="1"/>
              <a:t>st</a:t>
            </a:r>
            <a:r>
              <a:rPr lang="en-US" dirty="0"/>
              <a:t>[y][</a:t>
            </a:r>
            <a:r>
              <a:rPr lang="en-US" dirty="0" err="1"/>
              <a:t>i</a:t>
            </a:r>
            <a:r>
              <a:rPr lang="en-US" dirty="0"/>
              <a:t>]){</a:t>
            </a:r>
          </a:p>
          <a:p>
            <a:pPr lvl="3"/>
            <a:r>
              <a:rPr lang="en-US" dirty="0"/>
              <a:t>X = </a:t>
            </a:r>
            <a:r>
              <a:rPr lang="en-US" dirty="0" err="1"/>
              <a:t>st</a:t>
            </a:r>
            <a:r>
              <a:rPr lang="en-US" dirty="0"/>
              <a:t>[x][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lvl="3"/>
            <a:r>
              <a:rPr lang="en-US" dirty="0"/>
              <a:t>Y = </a:t>
            </a:r>
            <a:r>
              <a:rPr lang="en-US" dirty="0" err="1"/>
              <a:t>st</a:t>
            </a:r>
            <a:r>
              <a:rPr lang="en-US" dirty="0"/>
              <a:t>[x][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lvl="2"/>
            <a:r>
              <a:rPr lang="en-US" dirty="0"/>
              <a:t>}</a:t>
            </a:r>
          </a:p>
          <a:p>
            <a:pPr lvl="1"/>
            <a:r>
              <a:rPr lang="en-US" dirty="0"/>
              <a:t>}</a:t>
            </a:r>
          </a:p>
          <a:p>
            <a:pPr lvl="1"/>
            <a:r>
              <a:rPr lang="en-US" dirty="0"/>
              <a:t>Return </a:t>
            </a:r>
            <a:r>
              <a:rPr lang="en-US" dirty="0" err="1"/>
              <a:t>st</a:t>
            </a:r>
            <a:r>
              <a:rPr lang="en-US" dirty="0"/>
              <a:t>[x][0];</a:t>
            </a:r>
          </a:p>
          <a:p>
            <a:r>
              <a:rPr lang="en-US" dirty="0"/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B77A19-97E7-49E1-A045-0EAD62A61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" y="3865026"/>
            <a:ext cx="3446632" cy="175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96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13384-A3E3-4794-958E-822E4AD6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轻重链剖分</a:t>
            </a:r>
            <a:r>
              <a:rPr lang="en-US" altLang="zh-CN" dirty="0"/>
              <a:t>LCA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96041-3C37-4513-851F-5B005275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定义：</a:t>
            </a:r>
            <a:endParaRPr lang="en-US" altLang="zh-CN" dirty="0"/>
          </a:p>
          <a:p>
            <a:r>
              <a:rPr lang="en-US" altLang="zh-CN" dirty="0"/>
              <a:t>Size[x] </a:t>
            </a:r>
            <a:r>
              <a:rPr lang="zh-CN" altLang="en-US" dirty="0"/>
              <a:t>为</a:t>
            </a:r>
            <a:r>
              <a:rPr lang="en-US" altLang="zh-CN" dirty="0"/>
              <a:t>x</a:t>
            </a:r>
            <a:r>
              <a:rPr lang="zh-CN" altLang="en-US" dirty="0"/>
              <a:t>子树的大小，即</a:t>
            </a:r>
            <a:r>
              <a:rPr lang="en-US" altLang="zh-CN" dirty="0"/>
              <a:t>x</a:t>
            </a:r>
            <a:r>
              <a:rPr lang="zh-CN" altLang="en-US" dirty="0"/>
              <a:t>子树共有多少个点（包括</a:t>
            </a:r>
            <a:r>
              <a:rPr lang="en-US" altLang="zh-CN" dirty="0"/>
              <a:t>x</a:t>
            </a:r>
            <a:r>
              <a:rPr lang="zh-CN" altLang="en-US" dirty="0"/>
              <a:t>自己）。</a:t>
            </a:r>
            <a:endParaRPr lang="en-US" altLang="zh-CN" dirty="0"/>
          </a:p>
          <a:p>
            <a:r>
              <a:rPr lang="en-US" altLang="zh-CN" dirty="0" err="1"/>
              <a:t>Wson</a:t>
            </a:r>
            <a:r>
              <a:rPr lang="en-US" altLang="zh-CN" dirty="0"/>
              <a:t>[x] </a:t>
            </a:r>
            <a:r>
              <a:rPr lang="zh-CN" altLang="en-US" dirty="0"/>
              <a:t>为</a:t>
            </a:r>
            <a:r>
              <a:rPr lang="en-US" altLang="zh-CN" dirty="0"/>
              <a:t>x</a:t>
            </a:r>
            <a:r>
              <a:rPr lang="zh-CN" altLang="en-US" dirty="0"/>
              <a:t>的重儿子，即</a:t>
            </a:r>
            <a:r>
              <a:rPr lang="en-US" altLang="zh-CN" dirty="0"/>
              <a:t>x</a:t>
            </a:r>
            <a:r>
              <a:rPr lang="zh-CN" altLang="en-US" dirty="0"/>
              <a:t>的儿子中，</a:t>
            </a:r>
            <a:r>
              <a:rPr lang="en-US" altLang="zh-CN" dirty="0"/>
              <a:t>size</a:t>
            </a:r>
            <a:r>
              <a:rPr lang="zh-CN" altLang="en-US" dirty="0"/>
              <a:t>最大的一个，如果有多个最大，则可以任选一个。</a:t>
            </a:r>
            <a:endParaRPr lang="en-US" altLang="zh-CN" dirty="0"/>
          </a:p>
          <a:p>
            <a:r>
              <a:rPr lang="zh-CN" altLang="en-US" b="1" dirty="0"/>
              <a:t>重边</a:t>
            </a:r>
            <a:r>
              <a:rPr lang="zh-CN" altLang="en-US" dirty="0"/>
              <a:t>：每个点到自己重儿子的那条边，故总共有（</a:t>
            </a:r>
            <a:r>
              <a:rPr lang="en-US" altLang="zh-CN" dirty="0"/>
              <a:t>n – </a:t>
            </a:r>
            <a:r>
              <a:rPr lang="zh-CN" altLang="en-US" dirty="0"/>
              <a:t>叶子）条重边。</a:t>
            </a:r>
            <a:endParaRPr lang="en-US" altLang="zh-CN" dirty="0"/>
          </a:p>
          <a:p>
            <a:r>
              <a:rPr lang="zh-CN" altLang="en-US" dirty="0"/>
              <a:t>轻边：其他的边。</a:t>
            </a:r>
            <a:endParaRPr lang="en-US" altLang="zh-CN" dirty="0"/>
          </a:p>
          <a:p>
            <a:r>
              <a:rPr lang="zh-CN" altLang="en-US" b="1" dirty="0"/>
              <a:t>重链</a:t>
            </a:r>
            <a:r>
              <a:rPr lang="zh-CN" altLang="en-US" dirty="0"/>
              <a:t>：一条不能继续扩展的，全部由重边组成的路径。</a:t>
            </a:r>
            <a:endParaRPr lang="en-US" altLang="zh-CN" dirty="0"/>
          </a:p>
          <a:p>
            <a:r>
              <a:rPr lang="en-US" dirty="0"/>
              <a:t>Top[</a:t>
            </a:r>
            <a:r>
              <a:rPr lang="en-US" dirty="0" err="1"/>
              <a:t>i</a:t>
            </a:r>
            <a:r>
              <a:rPr lang="en-US" dirty="0"/>
              <a:t>]</a:t>
            </a:r>
            <a:r>
              <a:rPr lang="zh-CN" altLang="en-US" dirty="0"/>
              <a:t>：</a:t>
            </a:r>
            <a:r>
              <a:rPr lang="en-US" altLang="zh-CN" dirty="0" err="1"/>
              <a:t>i</a:t>
            </a:r>
            <a:r>
              <a:rPr lang="zh-CN" altLang="en-US" dirty="0"/>
              <a:t>所在的重链深度最浅的点。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9BD664-BF4A-4C46-83C9-4956A189B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50798"/>
            <a:ext cx="3337849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7854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2C22BE2BB59E43A42CB74BBD04441F" ma:contentTypeVersion="5" ma:contentTypeDescription="Create a new document." ma:contentTypeScope="" ma:versionID="6b98c31a7f3e3f8bca6ee559bc7eca72">
  <xsd:schema xmlns:xsd="http://www.w3.org/2001/XMLSchema" xmlns:xs="http://www.w3.org/2001/XMLSchema" xmlns:p="http://schemas.microsoft.com/office/2006/metadata/properties" xmlns:ns3="d301a80a-32ee-4eae-bd8d-0c2b67e6b410" xmlns:ns4="d101c506-fd6e-41e8-8136-5cdbc2dea9cd" targetNamespace="http://schemas.microsoft.com/office/2006/metadata/properties" ma:root="true" ma:fieldsID="710276a9a5a0c6adc4b00bdc3e1d84c4" ns3:_="" ns4:_="">
    <xsd:import namespace="d301a80a-32ee-4eae-bd8d-0c2b67e6b410"/>
    <xsd:import namespace="d101c506-fd6e-41e8-8136-5cdbc2dea9c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01a80a-32ee-4eae-bd8d-0c2b67e6b41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01c506-fd6e-41e8-8136-5cdbc2dea9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D3A696-5E2F-4A99-AB78-C03BAED026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01a80a-32ee-4eae-bd8d-0c2b67e6b410"/>
    <ds:schemaRef ds:uri="d101c506-fd6e-41e8-8136-5cdbc2dea9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2988E9-B44F-4A26-A9DB-323E5A1127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8B0C83-A625-430C-95AF-4FDFED238C94}">
  <ds:schemaRefs>
    <ds:schemaRef ds:uri="http://schemas.microsoft.com/office/2006/metadata/properties"/>
    <ds:schemaRef ds:uri="http://www.w3.org/XML/1998/namespace"/>
    <ds:schemaRef ds:uri="d101c506-fd6e-41e8-8136-5cdbc2dea9cd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d301a80a-32ee-4eae-bd8d-0c2b67e6b410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{14358C3B-CCAC-4B28-8DF2-9EEDF8FDFCA6}tf03457475</Template>
  <TotalTime>192</TotalTime>
  <Words>1987</Words>
  <Application>Microsoft Office PowerPoint</Application>
  <PresentationFormat>Widescreen</PresentationFormat>
  <Paragraphs>115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Corbel</vt:lpstr>
      <vt:lpstr>Wingdings 2</vt:lpstr>
      <vt:lpstr>Frame</vt:lpstr>
      <vt:lpstr>LCA</vt:lpstr>
      <vt:lpstr>定义</vt:lpstr>
      <vt:lpstr>暴力求LCA</vt:lpstr>
      <vt:lpstr>倍增LCA</vt:lpstr>
      <vt:lpstr>倍增LCA</vt:lpstr>
      <vt:lpstr>倍增LCA</vt:lpstr>
      <vt:lpstr>倍增LCA</vt:lpstr>
      <vt:lpstr>倍增LCA</vt:lpstr>
      <vt:lpstr>轻重链剖分LCA</vt:lpstr>
      <vt:lpstr>轻重链剖分LCA</vt:lpstr>
      <vt:lpstr>轻重链剖分LCA</vt:lpstr>
      <vt:lpstr>轻重链剖分LCA</vt:lpstr>
      <vt:lpstr>轻重链剖分LCA</vt:lpstr>
      <vt:lpstr>用LCA可以做什么</vt:lpstr>
      <vt:lpstr>轻重链剖分 VS 倍增</vt:lpstr>
      <vt:lpstr>练习 &amp; 作业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Dongyang Wang</dc:creator>
  <cp:lastModifiedBy>Dongyang Wang</cp:lastModifiedBy>
  <cp:revision>8</cp:revision>
  <dcterms:created xsi:type="dcterms:W3CDTF">2020-10-23T16:51:49Z</dcterms:created>
  <dcterms:modified xsi:type="dcterms:W3CDTF">2020-10-24T06:35:31Z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0x010100442C22BE2BB59E43A42CB74BBD04441F</vt:lpwstr>
  </property>
</Properties>
</file>