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7ACF91-3938-4BD6-9A53-4200FF88C336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2A0B4B7-0206-447D-B204-925F24DB83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简单字符串科技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解决办法为多模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，即使用多个随机映射，多个随机结果同时冲突的概率会全部乘起来，显著降低冲突概率。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多模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68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卡自然溢出</a:t>
            </a:r>
            <a:r>
              <a:rPr lang="en-US" altLang="zh-CN" dirty="0" smtClean="0"/>
              <a:t>(605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AC):BZOJ </a:t>
            </a:r>
            <a:r>
              <a:rPr lang="en-US" altLang="zh-CN" b="1" dirty="0" smtClean="0"/>
              <a:t>3097 </a:t>
            </a:r>
            <a:r>
              <a:rPr lang="en-US" altLang="zh-CN" b="1" dirty="0"/>
              <a:t>Hash Killer I</a:t>
            </a:r>
          </a:p>
          <a:p>
            <a:r>
              <a:rPr lang="zh-CN" altLang="en-US" dirty="0" smtClean="0"/>
              <a:t>卡单模</a:t>
            </a:r>
            <a:r>
              <a:rPr lang="en-US" altLang="zh-CN" dirty="0" smtClean="0"/>
              <a:t>(</a:t>
            </a:r>
            <a:r>
              <a:rPr lang="en-US" altLang="zh-CN" dirty="0" smtClean="0"/>
              <a:t>1347</a:t>
            </a:r>
            <a:r>
              <a:rPr lang="zh-CN" altLang="en-US" dirty="0" smtClean="0"/>
              <a:t>人</a:t>
            </a:r>
            <a:r>
              <a:rPr lang="en-US" altLang="zh-CN" dirty="0" smtClean="0"/>
              <a:t>AC )</a:t>
            </a:r>
            <a:r>
              <a:rPr lang="en-US" altLang="zh-CN" dirty="0"/>
              <a:t>:</a:t>
            </a:r>
            <a:r>
              <a:rPr lang="en-US" altLang="zh-CN" dirty="0" smtClean="0"/>
              <a:t>BZOJ </a:t>
            </a:r>
            <a:r>
              <a:rPr lang="en-US" altLang="zh-CN" b="1" dirty="0" smtClean="0"/>
              <a:t>3098 </a:t>
            </a:r>
            <a:r>
              <a:rPr lang="en-US" altLang="zh-CN" b="1" dirty="0"/>
              <a:t>Hash Killer </a:t>
            </a:r>
            <a:r>
              <a:rPr lang="en-US" altLang="zh-CN" b="1" dirty="0" smtClean="0"/>
              <a:t>II</a:t>
            </a:r>
            <a:endParaRPr lang="en-US" altLang="zh-CN" b="1" dirty="0"/>
          </a:p>
          <a:p>
            <a:r>
              <a:rPr lang="zh-CN" altLang="en-US" dirty="0" smtClean="0"/>
              <a:t>卡双模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无人</a:t>
            </a:r>
            <a:r>
              <a:rPr lang="en-US" altLang="zh-CN" dirty="0" smtClean="0"/>
              <a:t>AC): BZOJ </a:t>
            </a:r>
            <a:r>
              <a:rPr lang="en-US" altLang="zh-CN" b="1" dirty="0" smtClean="0"/>
              <a:t>3099 Hash </a:t>
            </a:r>
            <a:r>
              <a:rPr lang="en-US" altLang="zh-CN" b="1" dirty="0"/>
              <a:t>Killer </a:t>
            </a:r>
            <a:r>
              <a:rPr lang="en-US" altLang="zh-CN" b="1" dirty="0" smtClean="0"/>
              <a:t>III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所以你们知道该用哪种</a:t>
            </a:r>
            <a:r>
              <a:rPr lang="en-US" altLang="zh-CN" b="1" dirty="0" smtClean="0"/>
              <a:t>Hash</a:t>
            </a:r>
            <a:r>
              <a:rPr lang="zh-CN" altLang="en-US" b="1" dirty="0" smtClean="0"/>
              <a:t>了吧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如何卡掉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2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出两个串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。求出</a:t>
            </a:r>
            <a:r>
              <a:rPr lang="en-US" altLang="zh-CN" dirty="0" smtClean="0"/>
              <a:t>LCP(S,T)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LCP</a:t>
            </a:r>
            <a:r>
              <a:rPr lang="zh-CN" altLang="en-US" dirty="0" smtClean="0"/>
              <a:t>即最长公共前缀。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LCP</a:t>
            </a:r>
            <a:r>
              <a:rPr lang="zh-CN" altLang="en-US" dirty="0" smtClean="0"/>
              <a:t>满足二分性质：前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个字符相同，则前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个字符必然相同（废话）。</a:t>
            </a:r>
            <a:endParaRPr lang="en-US" altLang="zh-CN" dirty="0" smtClean="0"/>
          </a:p>
          <a:p>
            <a:r>
              <a:rPr lang="zh-CN" altLang="en-US" dirty="0" smtClean="0"/>
              <a:t>因此二分</a:t>
            </a:r>
            <a:r>
              <a:rPr lang="en-US" altLang="zh-CN" dirty="0" smtClean="0"/>
              <a:t>LCP</a:t>
            </a:r>
            <a:r>
              <a:rPr lang="zh-CN" altLang="en-US" dirty="0" smtClean="0"/>
              <a:t>的长度，使用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判断两个前缀是否相等。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求</a:t>
            </a:r>
            <a:r>
              <a:rPr lang="en-US" altLang="zh-CN" dirty="0" smtClean="0"/>
              <a:t>LCP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14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回文串</a:t>
            </a:r>
            <a:r>
              <a:rPr lang="en-US" altLang="zh-CN" dirty="0" smtClean="0"/>
              <a:t>(Palindrome)</a:t>
            </a:r>
            <a:r>
              <a:rPr lang="zh-CN" altLang="en-US" dirty="0" smtClean="0"/>
              <a:t>即正着读和反着读相同的串。例如</a:t>
            </a:r>
            <a:r>
              <a:rPr lang="en-US" altLang="zh-CN" dirty="0" err="1" smtClean="0"/>
              <a:t>abcba</a:t>
            </a:r>
            <a:r>
              <a:rPr lang="zh-CN" altLang="en-US" dirty="0" smtClean="0"/>
              <a:t>，上海自来水来自海上。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处理</a:t>
            </a:r>
            <a:r>
              <a:rPr lang="zh-CN" altLang="en-US" dirty="0" smtClean="0"/>
              <a:t>出原串、以及反串的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判断子串是否回文。</a:t>
            </a:r>
            <a:endParaRPr lang="en-US" altLang="zh-CN" dirty="0" smtClean="0"/>
          </a:p>
          <a:p>
            <a:r>
              <a:rPr lang="zh-CN" altLang="en-US" dirty="0"/>
              <a:t>糙</a:t>
            </a:r>
            <a:r>
              <a:rPr lang="zh-CN" altLang="en-US" dirty="0" smtClean="0"/>
              <a:t>快猛的</a:t>
            </a:r>
            <a:r>
              <a:rPr lang="en-US" altLang="zh-CN" dirty="0" err="1" smtClean="0"/>
              <a:t>manacher</a:t>
            </a:r>
            <a:r>
              <a:rPr lang="zh-CN" altLang="en-US" dirty="0" smtClean="0"/>
              <a:t>：对于每个回文中心，其回文半径有二分性，二分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判回文串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64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Contest 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348117</a:t>
            </a:r>
          </a:p>
          <a:p>
            <a:endParaRPr lang="en-US" altLang="zh-CN" dirty="0"/>
          </a:p>
          <a:p>
            <a:r>
              <a:rPr lang="en-US" altLang="zh-CN" dirty="0" smtClean="0"/>
              <a:t>Password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NFLS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Vjudge</a:t>
            </a:r>
            <a:r>
              <a:rPr lang="en-US" altLang="zh-CN" dirty="0" smtClean="0"/>
              <a:t> Contest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49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大写字母表示一个字符串，比如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(1 &lt;=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|S|) </a:t>
            </a:r>
            <a:r>
              <a:rPr lang="zh-CN" altLang="en-US" dirty="0" smtClean="0"/>
              <a:t>表示字符串第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个字符。</a:t>
            </a:r>
            <a:endParaRPr lang="en-US" altLang="zh-CN" dirty="0" smtClean="0"/>
          </a:p>
          <a:p>
            <a:r>
              <a:rPr lang="en-US" altLang="zh-CN" dirty="0" smtClean="0"/>
              <a:t>S[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 (1 &lt;= l &lt;= r &lt;= |S|) </a:t>
            </a:r>
            <a:r>
              <a:rPr lang="zh-CN" altLang="en-US" dirty="0" smtClean="0"/>
              <a:t>表示字符串第</a:t>
            </a:r>
            <a:r>
              <a:rPr lang="en-US" altLang="zh-CN" dirty="0" smtClean="0"/>
              <a:t>l</a:t>
            </a:r>
            <a:r>
              <a:rPr lang="zh-CN" altLang="en-US" dirty="0" smtClean="0"/>
              <a:t>到第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个字符形成的字符串，即子串。</a:t>
            </a:r>
            <a:endParaRPr lang="en-US" altLang="zh-CN" dirty="0" smtClean="0"/>
          </a:p>
          <a:p>
            <a:r>
              <a:rPr lang="zh-CN" altLang="en-US" dirty="0" smtClean="0"/>
              <a:t>特别的，所有的</a:t>
            </a:r>
            <a:r>
              <a:rPr lang="en-US" altLang="zh-CN" dirty="0" smtClean="0"/>
              <a:t>S[1,r]</a:t>
            </a:r>
            <a:r>
              <a:rPr lang="zh-CN" altLang="en-US" dirty="0" smtClean="0"/>
              <a:t>称为前缀。</a:t>
            </a:r>
            <a:endParaRPr lang="en-US" altLang="zh-CN" dirty="0" smtClean="0"/>
          </a:p>
          <a:p>
            <a:r>
              <a:rPr lang="zh-CN" altLang="en-US" dirty="0"/>
              <a:t>所有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l,|S</a:t>
            </a:r>
            <a:r>
              <a:rPr lang="en-US" altLang="zh-CN" dirty="0" smtClean="0"/>
              <a:t>|]</a:t>
            </a:r>
            <a:r>
              <a:rPr lang="zh-CN" altLang="en-US" dirty="0" smtClean="0"/>
              <a:t>称为后缀。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符号约定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5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是将字符串映射为数值的方法。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判断两个串是否相等。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Hash</a:t>
            </a:r>
            <a:r>
              <a:rPr lang="zh-CN" altLang="en-US" dirty="0"/>
              <a:t>为</a:t>
            </a:r>
            <a:r>
              <a:rPr lang="zh-CN" altLang="en-US" dirty="0" smtClean="0"/>
              <a:t>多项式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具体姿势有 自然溢出、单模、多模。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24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将字符串看作是某个进制下的数字串。</a:t>
                </a:r>
                <a:endParaRPr lang="en-US" altLang="zh-CN" dirty="0" smtClean="0"/>
              </a:p>
              <a:p>
                <a:r>
                  <a:rPr lang="zh-CN" altLang="en-US" dirty="0"/>
                  <a:t>进</a:t>
                </a:r>
                <a:r>
                  <a:rPr lang="zh-CN" altLang="en-US" dirty="0" smtClean="0"/>
                  <a:t>制可以任意选取，满足</a:t>
                </a:r>
                <a:r>
                  <a:rPr lang="en-US" altLang="zh-CN" dirty="0" smtClean="0"/>
                  <a:t>Base &gt; </a:t>
                </a:r>
                <a:r>
                  <a:rPr lang="zh-CN" altLang="en-US" dirty="0" smtClean="0"/>
                  <a:t>字符集。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F[n]</a:t>
                </a:r>
                <a:r>
                  <a:rPr lang="zh-CN" altLang="en-US" dirty="0" smtClean="0"/>
                  <a:t>为</a:t>
                </a:r>
                <a:r>
                  <a:rPr lang="zh-CN" altLang="en-US" dirty="0" smtClean="0"/>
                  <a:t>数字串</a:t>
                </a:r>
                <a:r>
                  <a:rPr lang="en-US" altLang="zh-CN" dirty="0" smtClean="0"/>
                  <a:t>S[1,n]</a:t>
                </a:r>
                <a:r>
                  <a:rPr lang="zh-CN" altLang="en-US" dirty="0" smtClean="0"/>
                  <a:t>的数值。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𝐵𝑎𝑠𝑒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] = </m:t>
                    </m:r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−1] ∗ </m:t>
                    </m:r>
                    <m:r>
                      <a:rPr lang="en-US" altLang="zh-CN" i="1" dirty="0" smtClean="0">
                        <a:latin typeface="Cambria Math"/>
                      </a:rPr>
                      <m:t>𝐵𝑎𝑠𝑒</m:t>
                    </m:r>
                    <m:r>
                      <a:rPr lang="en-US" altLang="zh-CN" i="1" dirty="0" smtClean="0">
                        <a:latin typeface="Cambria Math"/>
                      </a:rPr>
                      <m:t> + </m:t>
                    </m:r>
                    <m:r>
                      <a:rPr lang="en-US" altLang="zh-CN" i="1" dirty="0" smtClean="0">
                        <a:latin typeface="Cambria Math"/>
                      </a:rPr>
                      <m:t>𝑆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6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err="1" smtClean="0">
                        <a:latin typeface="Cambria Math"/>
                      </a:rPr>
                      <m:t>𝑙</m:t>
                    </m:r>
                    <m:r>
                      <a:rPr lang="en-US" altLang="zh-CN" i="1" dirty="0" err="1" smtClean="0">
                        <a:latin typeface="Cambria Math"/>
                      </a:rPr>
                      <m:t>,</m:t>
                    </m:r>
                    <m:r>
                      <a:rPr lang="en-US" altLang="zh-CN" i="1" dirty="0" err="1" smtClean="0">
                        <a:latin typeface="Cambria Math"/>
                      </a:rPr>
                      <m:t>𝑟</m:t>
                    </m:r>
                    <m:r>
                      <a:rPr lang="en-US" altLang="zh-CN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为数字串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𝑆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err="1" smtClean="0">
                        <a:latin typeface="Cambria Math"/>
                      </a:rPr>
                      <m:t>𝑙</m:t>
                    </m:r>
                    <m:r>
                      <a:rPr lang="en-US" altLang="zh-CN" i="1" dirty="0" err="1" smtClean="0">
                        <a:latin typeface="Cambria Math"/>
                      </a:rPr>
                      <m:t>,</m:t>
                    </m:r>
                    <m:r>
                      <a:rPr lang="en-US" altLang="zh-CN" i="1" dirty="0" err="1" smtClean="0">
                        <a:latin typeface="Cambria Math"/>
                      </a:rPr>
                      <m:t>𝑟</m:t>
                    </m:r>
                    <m:r>
                      <a:rPr lang="en-US" altLang="zh-CN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的值。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则由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可以</a:t>
                </a:r>
                <a:r>
                  <a:rPr lang="en-US" altLang="zh-CN" dirty="0" smtClean="0"/>
                  <a:t>O(1)</a:t>
                </a:r>
                <a:r>
                  <a:rPr lang="zh-CN" altLang="en-US" dirty="0" smtClean="0"/>
                  <a:t>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[</m:t>
                    </m:r>
                    <m:r>
                      <a:rPr lang="en-US" altLang="zh-CN" i="1" dirty="0" err="1" smtClean="0">
                        <a:latin typeface="Cambria Math"/>
                      </a:rPr>
                      <m:t>𝑙</m:t>
                    </m:r>
                    <m:r>
                      <a:rPr lang="en-US" altLang="zh-CN" i="1" dirty="0" err="1" smtClean="0">
                        <a:latin typeface="Cambria Math"/>
                      </a:rPr>
                      <m:t>,</m:t>
                    </m:r>
                    <m:r>
                      <a:rPr lang="en-US" altLang="zh-CN" i="1" dirty="0" err="1" smtClean="0">
                        <a:latin typeface="Cambria Math"/>
                      </a:rPr>
                      <m:t>𝑟</m:t>
                    </m:r>
                    <m:r>
                      <a:rPr lang="en-US" altLang="zh-CN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的值。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</m:t>
                        </m:r>
                        <m:r>
                          <a:rPr lang="en-US" altLang="zh-CN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 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𝐵𝑎𝑠𝑒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需要预处理所有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𝐵𝑎𝑠𝑒</m:t>
                    </m:r>
                  </m:oMath>
                </a14:m>
                <a:r>
                  <a:rPr lang="zh-CN" altLang="en-US" dirty="0" smtClean="0"/>
                  <a:t>的幂次。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字符串</a:t>
                </a:r>
                <a:r>
                  <a:rPr lang="en-US" altLang="zh-CN" dirty="0" smtClean="0"/>
                  <a:t>S = T  </a:t>
                </a:r>
                <a:r>
                  <a:rPr lang="zh-CN" altLang="en-US" dirty="0" smtClean="0"/>
                  <a:t>等价于数字串</a:t>
                </a:r>
                <a:r>
                  <a:rPr lang="en-US" altLang="zh-CN" dirty="0" smtClean="0"/>
                  <a:t>S = T</a:t>
                </a:r>
                <a:r>
                  <a:rPr lang="zh-CN" altLang="en-US" dirty="0" smtClean="0"/>
                  <a:t>  也就是</a:t>
                </a:r>
                <a:r>
                  <a:rPr lang="en-US" altLang="zh-CN" dirty="0" smtClean="0"/>
                  <a:t>F[S] = F[T]</a:t>
                </a:r>
                <a:r>
                  <a:rPr lang="zh-CN" altLang="en-US" dirty="0" smtClean="0"/>
                  <a:t>。</a:t>
                </a:r>
                <a:r>
                  <a:rPr lang="zh-CN" altLang="en-US" dirty="0" smtClean="0"/>
                  <a:t>因此可以</a:t>
                </a:r>
                <a:r>
                  <a:rPr lang="en-US" altLang="zh-CN" dirty="0" smtClean="0"/>
                  <a:t>O(1)</a:t>
                </a:r>
                <a:r>
                  <a:rPr lang="zh-CN" altLang="en-US" dirty="0" smtClean="0"/>
                  <a:t>判断字符串是否相等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05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F[n]</a:t>
            </a:r>
            <a:r>
              <a:rPr lang="zh-CN" altLang="en-US" dirty="0" smtClean="0"/>
              <a:t>数值过大，需要进行一些操作将</a:t>
            </a:r>
            <a:r>
              <a:rPr lang="en-US" altLang="zh-CN" dirty="0" smtClean="0"/>
              <a:t>F[n]</a:t>
            </a:r>
            <a:r>
              <a:rPr lang="zh-CN" altLang="en-US" dirty="0" smtClean="0"/>
              <a:t>变成可以存储的类型。根据处理方式不同分为：自然溢出、单模、多模。</a:t>
            </a:r>
            <a:endParaRPr lang="en-US" altLang="zh-CN" dirty="0" smtClean="0"/>
          </a:p>
          <a:p>
            <a:r>
              <a:rPr lang="zh-CN" altLang="en-US" dirty="0"/>
              <a:t>自然</a:t>
            </a:r>
            <a:r>
              <a:rPr lang="zh-CN" altLang="en-US" dirty="0" smtClean="0"/>
              <a:t>溢出：使用</a:t>
            </a:r>
            <a:r>
              <a:rPr lang="en-US" altLang="zh-CN" dirty="0" smtClean="0"/>
              <a:t>unsigned 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类型保存</a:t>
            </a:r>
            <a:r>
              <a:rPr lang="en-US" altLang="zh-CN" dirty="0" smtClean="0"/>
              <a:t>F[n]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F[n]</a:t>
            </a:r>
            <a:r>
              <a:rPr lang="zh-CN" altLang="en-US" dirty="0" smtClean="0"/>
              <a:t>自然溢出，即</a:t>
            </a:r>
            <a:r>
              <a:rPr lang="en-US" altLang="zh-CN" dirty="0" smtClean="0"/>
              <a:t>F[n]</a:t>
            </a:r>
            <a:r>
              <a:rPr lang="zh-CN" altLang="en-US" dirty="0" smtClean="0"/>
              <a:t>实际值为模</a:t>
            </a:r>
            <a:r>
              <a:rPr lang="en-US" altLang="zh-CN" dirty="0" smtClean="0"/>
              <a:t>2^64</a:t>
            </a:r>
            <a:r>
              <a:rPr lang="zh-CN" altLang="en-US" dirty="0" smtClean="0"/>
              <a:t>之后的结果。</a:t>
            </a:r>
            <a:endParaRPr lang="en-US" altLang="zh-CN" dirty="0" smtClean="0"/>
          </a:p>
          <a:p>
            <a:r>
              <a:rPr lang="zh-CN" altLang="en-US" dirty="0" smtClean="0"/>
              <a:t>单模：将</a:t>
            </a:r>
            <a:r>
              <a:rPr lang="en-US" altLang="zh-CN" dirty="0" smtClean="0"/>
              <a:t>F[n]</a:t>
            </a:r>
            <a:r>
              <a:rPr lang="zh-CN" altLang="en-US" dirty="0" smtClean="0"/>
              <a:t>的值模一个质数。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模：将</a:t>
            </a:r>
            <a:r>
              <a:rPr lang="en-US" altLang="zh-CN" dirty="0" smtClean="0"/>
              <a:t>F[n]</a:t>
            </a:r>
            <a:r>
              <a:rPr lang="zh-CN" altLang="en-US" dirty="0" smtClean="0"/>
              <a:t>的值模多个质数，保存多份。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79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由于模运算不是双射，即两个原本不同的值，模之后的结果可以相同。</a:t>
            </a:r>
            <a:endParaRPr lang="en-US" altLang="zh-CN" dirty="0" smtClean="0"/>
          </a:p>
          <a:p>
            <a:r>
              <a:rPr lang="zh-CN" altLang="en-US" dirty="0" smtClean="0"/>
              <a:t>例如： </a:t>
            </a:r>
            <a:r>
              <a:rPr lang="en-US" altLang="zh-CN" dirty="0"/>
              <a:t>8</a:t>
            </a:r>
            <a:r>
              <a:rPr lang="en-US" altLang="zh-CN" dirty="0" smtClean="0"/>
              <a:t> % 5 = 13 % 5 = 3</a:t>
            </a:r>
          </a:p>
          <a:p>
            <a:r>
              <a:rPr lang="zh-CN" altLang="en-US" dirty="0" smtClean="0"/>
              <a:t>这种现象叫做：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冲突。</a:t>
            </a:r>
            <a:endParaRPr lang="en-US" altLang="zh-CN" dirty="0" smtClean="0"/>
          </a:p>
          <a:p>
            <a:r>
              <a:rPr lang="zh-CN" altLang="en-US" dirty="0" smtClean="0"/>
              <a:t>模运算可以认为是一个均匀的随机映射，因此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冲突可以用概率估计。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49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共有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个人，认为每个人的生日是随机的</a:t>
                </a:r>
                <a:r>
                  <a:rPr lang="en-US" altLang="zh-CN" dirty="0" smtClean="0"/>
                  <a:t>[1,365]</a:t>
                </a:r>
                <a:r>
                  <a:rPr lang="zh-CN" altLang="en-US" dirty="0" smtClean="0"/>
                  <a:t>的一天。如果</a:t>
                </a:r>
                <a:r>
                  <a:rPr lang="en-US" altLang="zh-CN" dirty="0" smtClean="0"/>
                  <a:t>n&gt;365</a:t>
                </a:r>
                <a:r>
                  <a:rPr lang="zh-CN" altLang="en-US" dirty="0" smtClean="0"/>
                  <a:t>，则必有两人生日相同。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n&lt;365</a:t>
                </a:r>
                <a:r>
                  <a:rPr lang="zh-CN" altLang="en-US" dirty="0" smtClean="0"/>
                  <a:t>，任意两人生日不同的概率为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(365,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365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  <m:r>
                      <a:rPr lang="en-US" altLang="zh-CN" b="0" i="1" dirty="0" smtClean="0">
                        <a:latin typeface="Cambria Math"/>
                      </a:rPr>
                      <m:t>=23 </m:t>
                    </m:r>
                  </m:oMath>
                </a14:m>
                <a:r>
                  <a:rPr lang="zh-CN" altLang="en-US" dirty="0" smtClean="0"/>
                  <a:t>时，上面的结果约为：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b="1" dirty="0" smtClean="0"/>
                  <a:t>即根号个随机结果就有较大概率产生冲突。</a:t>
                </a:r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生日悖论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7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单模</a:t>
                </a:r>
                <a:r>
                  <a:rPr lang="en-US" altLang="zh-CN" dirty="0" smtClean="0"/>
                  <a:t>Hash</a:t>
                </a:r>
                <a:r>
                  <a:rPr lang="zh-CN" altLang="en-US" dirty="0" smtClean="0"/>
                  <a:t>可以理解为，在值域为</a:t>
                </a:r>
                <a:r>
                  <a:rPr lang="en-US" altLang="zh-CN" dirty="0" smtClean="0"/>
                  <a:t>[0,Mod-1]</a:t>
                </a:r>
                <a:r>
                  <a:rPr lang="zh-CN" altLang="en-US" dirty="0" smtClean="0"/>
                  <a:t>上的随机事件，因此如果产生的</a:t>
                </a:r>
                <a:r>
                  <a:rPr lang="en-US" altLang="zh-CN" dirty="0" smtClean="0"/>
                  <a:t>Hash</a:t>
                </a:r>
                <a:r>
                  <a:rPr lang="zh-CN" altLang="en-US" dirty="0" smtClean="0"/>
                  <a:t>值超过了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Mod</m:t>
                        </m:r>
                      </m:e>
                    </m:rad>
                  </m:oMath>
                </a14:m>
                <a:r>
                  <a:rPr lang="zh-CN" altLang="en-US" dirty="0" smtClean="0"/>
                  <a:t>个，</a:t>
                </a:r>
                <a:r>
                  <a:rPr lang="en-US" altLang="zh-CN" dirty="0" smtClean="0"/>
                  <a:t>Hash</a:t>
                </a:r>
                <a:r>
                  <a:rPr lang="zh-CN" altLang="en-US" dirty="0" smtClean="0"/>
                  <a:t>冲突就有概率保证了（雾），随机数据就能产生</a:t>
                </a:r>
                <a:r>
                  <a:rPr lang="en-US" altLang="zh-CN" dirty="0" smtClean="0"/>
                  <a:t>Hash</a:t>
                </a:r>
                <a:r>
                  <a:rPr lang="zh-CN" altLang="en-US" dirty="0" smtClean="0"/>
                  <a:t>冲突。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因此为了运算不爆</a:t>
                </a:r>
                <a:r>
                  <a:rPr lang="en-US" altLang="zh-CN" dirty="0" smtClean="0"/>
                  <a:t>ULL,</a:t>
                </a:r>
                <a:r>
                  <a:rPr lang="zh-CN" altLang="en-US" dirty="0" smtClean="0"/>
                  <a:t>以及尽量降低</a:t>
                </a:r>
                <a:r>
                  <a:rPr lang="en-US" altLang="zh-CN" dirty="0" smtClean="0"/>
                  <a:t>Hash</a:t>
                </a:r>
                <a:r>
                  <a:rPr lang="zh-CN" altLang="en-US" dirty="0" smtClean="0"/>
                  <a:t>冲突概率，</a:t>
                </a:r>
                <a:r>
                  <a:rPr lang="en-US" altLang="zh-CN" dirty="0" smtClean="0"/>
                  <a:t>Mod</a:t>
                </a:r>
                <a:r>
                  <a:rPr lang="zh-CN" altLang="en-US" dirty="0" smtClean="0"/>
                  <a:t>取值为</a:t>
                </a:r>
                <a:r>
                  <a:rPr lang="en-US" altLang="zh-CN" dirty="0" smtClean="0"/>
                  <a:t>3e10</a:t>
                </a:r>
                <a:r>
                  <a:rPr lang="zh-CN" altLang="en-US" dirty="0" smtClean="0"/>
                  <a:t>左右的质数。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2120"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58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100</TotalTime>
  <Words>832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波形</vt:lpstr>
      <vt:lpstr>简单字符串科技</vt:lpstr>
      <vt:lpstr>符号约定</vt:lpstr>
      <vt:lpstr>Hash</vt:lpstr>
      <vt:lpstr>多项式Hash</vt:lpstr>
      <vt:lpstr>多项式Hash</vt:lpstr>
      <vt:lpstr>多项式Hash</vt:lpstr>
      <vt:lpstr>Hash冲突</vt:lpstr>
      <vt:lpstr>生日悖论</vt:lpstr>
      <vt:lpstr>Hash冲突</vt:lpstr>
      <vt:lpstr>多模Hash</vt:lpstr>
      <vt:lpstr>如何卡掉Hash</vt:lpstr>
      <vt:lpstr>Hash求LCP</vt:lpstr>
      <vt:lpstr>Hash判回文串</vt:lpstr>
      <vt:lpstr>Vjudge Contest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简单字符串科技</dc:title>
  <dc:creator>DELL</dc:creator>
  <cp:lastModifiedBy>DELL</cp:lastModifiedBy>
  <cp:revision>10</cp:revision>
  <dcterms:created xsi:type="dcterms:W3CDTF">2019-12-12T05:50:18Z</dcterms:created>
  <dcterms:modified xsi:type="dcterms:W3CDTF">2019-12-12T07:30:29Z</dcterms:modified>
</cp:coreProperties>
</file>