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3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C4E6D9B-E3DA-4619-AEA0-29AEC6834D31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CBE8CE-2C56-4BFE-BECF-F0F0C10C6A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记忆化搜索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2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675467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定义斐波那契数列</a:t>
            </a:r>
            <a:r>
              <a:rPr lang="en-US" altLang="zh-CN" dirty="0" smtClean="0"/>
              <a:t>F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F(1) = 1  F(2) = 1</a:t>
            </a:r>
            <a:r>
              <a:rPr lang="zh-CN" altLang="en-US" dirty="0" smtClean="0"/>
              <a:t> 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n&gt;=3 : F(n) = F(n-1) + F(n-2)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F(N)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斐波那契数列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1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</a:t>
            </a:r>
          </a:p>
          <a:p>
            <a:pPr lvl="1"/>
            <a:r>
              <a:rPr lang="en-US" altLang="zh-CN" dirty="0" smtClean="0"/>
              <a:t>If (n &lt;= 2) return 1;</a:t>
            </a:r>
          </a:p>
          <a:p>
            <a:pPr lvl="1"/>
            <a:r>
              <a:rPr lang="en-US" altLang="zh-CN" dirty="0" smtClean="0"/>
              <a:t>Else return F(n-1) + F(n-2)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O(2^n)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暴力做法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67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F(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){</a:t>
            </a:r>
          </a:p>
          <a:p>
            <a:pPr lvl="1"/>
            <a:r>
              <a:rPr lang="en-US" altLang="zh-CN" dirty="0" smtClean="0"/>
              <a:t>If (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[n])return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[n];</a:t>
            </a:r>
            <a:endParaRPr lang="en-US" altLang="zh-CN" dirty="0"/>
          </a:p>
          <a:p>
            <a:pPr lvl="1"/>
            <a:r>
              <a:rPr lang="en-US" altLang="zh-CN" dirty="0"/>
              <a:t>If (n &lt;= </a:t>
            </a:r>
            <a:r>
              <a:rPr lang="en-US" altLang="zh-CN" dirty="0" smtClean="0"/>
              <a:t>2)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[n] = 1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Else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[n] = F(n-1</a:t>
            </a:r>
            <a:r>
              <a:rPr lang="en-US" altLang="zh-CN" dirty="0"/>
              <a:t>) + F(n-2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Return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[n];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 smtClean="0"/>
              <a:t>O(n) : 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F</a:t>
            </a:r>
            <a:r>
              <a:rPr lang="zh-CN" altLang="en-US" dirty="0" smtClean="0"/>
              <a:t>只会被计算一次。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2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，边上有字母，图上有</a:t>
            </a:r>
            <a:r>
              <a:rPr lang="zh-CN" altLang="en-US" dirty="0"/>
              <a:t>两个</a:t>
            </a:r>
            <a:r>
              <a:rPr lang="zh-CN" altLang="en-US" dirty="0" smtClean="0"/>
              <a:t>棋子，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两人在图上玩游戏，两个人轮流操作，每轮一个人需要将自己的棋子沿着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的边移动一步，要求这条边的字母必须比上一个人移动的字母大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字典序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出所有起始局面，先手赢还是后手赢。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 917B </a:t>
            </a:r>
            <a:r>
              <a:rPr lang="zh-CN" altLang="en-US" dirty="0" smtClean="0"/>
              <a:t>记忆</a:t>
            </a:r>
            <a:r>
              <a:rPr lang="zh-CN" altLang="en-US" dirty="0"/>
              <a:t>化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72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定义状态：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[u][v][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表示两个棋子分别在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，且上一步走的字母是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，现在要移动的棋子是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，这种局面的先手胜负情况。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表示先手胜，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表示先手输。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SG</a:t>
            </a:r>
            <a:r>
              <a:rPr lang="zh-CN" altLang="en-US" dirty="0" smtClean="0"/>
              <a:t>转移：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[u][v][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] = !(</a:t>
            </a:r>
            <a:r>
              <a:rPr lang="zh-CN" altLang="en-US" dirty="0" smtClean="0"/>
              <a:t>∩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[v][u’][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’])</a:t>
            </a:r>
          </a:p>
          <a:p>
            <a:r>
              <a:rPr lang="zh-CN" altLang="en-US" dirty="0" smtClean="0"/>
              <a:t>即只要有一种转移使得对手先手输，则我先手胜。</a:t>
            </a:r>
            <a:endParaRPr lang="en-US" altLang="zh-CN" dirty="0" smtClean="0"/>
          </a:p>
          <a:p>
            <a:r>
              <a:rPr lang="zh-CN" altLang="en-US" dirty="0" smtClean="0"/>
              <a:t>如果每种转移都是对手先手胜，则我先手输。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 917B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64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maxn</a:t>
            </a:r>
            <a:r>
              <a:rPr lang="en-US" altLang="zh-CN" dirty="0"/>
              <a:t>][</a:t>
            </a:r>
            <a:r>
              <a:rPr lang="en-US" altLang="zh-CN" dirty="0" err="1"/>
              <a:t>maxn</a:t>
            </a:r>
            <a:r>
              <a:rPr lang="en-US" altLang="zh-CN" dirty="0"/>
              <a:t>][</a:t>
            </a:r>
            <a:r>
              <a:rPr lang="en-US" altLang="zh-CN" dirty="0"/>
              <a:t>30</a:t>
            </a:r>
            <a:r>
              <a:rPr lang="en-US" altLang="zh-CN" dirty="0"/>
              <a:t>];</a:t>
            </a:r>
            <a:br>
              <a:rPr lang="en-US" altLang="zh-CN" dirty="0"/>
            </a:br>
            <a:r>
              <a:rPr lang="en-US" altLang="zh-CN" dirty="0"/>
              <a:t>vector</a:t>
            </a:r>
            <a:r>
              <a:rPr lang="en-US" altLang="zh-CN" dirty="0"/>
              <a:t>&lt;</a:t>
            </a:r>
            <a:r>
              <a:rPr lang="en-US" altLang="zh-CN" dirty="0"/>
              <a:t>pair</a:t>
            </a:r>
            <a:r>
              <a:rPr lang="en-US" altLang="zh-CN" dirty="0"/>
              <a:t>&lt;</a:t>
            </a:r>
            <a:r>
              <a:rPr lang="en-US" altLang="zh-CN" b="1" dirty="0" err="1"/>
              <a:t>int</a:t>
            </a:r>
            <a:r>
              <a:rPr lang="en-US" altLang="zh-CN" dirty="0" err="1"/>
              <a:t>,</a:t>
            </a:r>
            <a:r>
              <a:rPr lang="en-US" altLang="zh-CN" b="1" dirty="0" err="1"/>
              <a:t>int</a:t>
            </a:r>
            <a:r>
              <a:rPr lang="en-US" altLang="zh-CN" dirty="0"/>
              <a:t>&gt;&gt; E[</a:t>
            </a:r>
            <a:r>
              <a:rPr lang="en-US" altLang="zh-CN" dirty="0" err="1"/>
              <a:t>maxn</a:t>
            </a:r>
            <a:r>
              <a:rPr lang="en-US" altLang="zh-CN" dirty="0"/>
              <a:t>];</a:t>
            </a:r>
            <a:br>
              <a:rPr lang="en-US" altLang="zh-CN" dirty="0"/>
            </a:b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/>
              <a:t>u,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/>
              <a:t>v,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dp</a:t>
            </a:r>
            <a:r>
              <a:rPr lang="en-US" altLang="zh-CN" dirty="0"/>
              <a:t>[u][v][c] != -</a:t>
            </a:r>
            <a:r>
              <a:rPr lang="en-US" altLang="zh-CN" dirty="0"/>
              <a:t>1</a:t>
            </a:r>
            <a:r>
              <a:rPr lang="en-US" altLang="zh-CN" dirty="0"/>
              <a:t>)</a:t>
            </a:r>
            <a:r>
              <a:rPr lang="en-US" altLang="zh-CN" b="1" dirty="0"/>
              <a:t>return </a:t>
            </a:r>
            <a:r>
              <a:rPr lang="en-US" altLang="zh-CN" dirty="0" err="1"/>
              <a:t>dp</a:t>
            </a:r>
            <a:r>
              <a:rPr lang="en-US" altLang="zh-CN" dirty="0"/>
              <a:t>[u][v][c</a:t>
            </a:r>
            <a:r>
              <a:rPr lang="en-US" altLang="zh-CN" dirty="0" smtClean="0"/>
              <a:t>];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/>
              <a:t>auto </a:t>
            </a:r>
            <a:r>
              <a:rPr lang="en-US" altLang="zh-CN" dirty="0"/>
              <a:t>[</a:t>
            </a:r>
            <a:r>
              <a:rPr lang="en-US" altLang="zh-CN" dirty="0" err="1"/>
              <a:t>uu,ch</a:t>
            </a:r>
            <a:r>
              <a:rPr lang="en-US" altLang="zh-CN" dirty="0"/>
              <a:t>] : E[u</a:t>
            </a:r>
            <a:r>
              <a:rPr lang="en-US" altLang="zh-CN" dirty="0" smtClean="0"/>
              <a:t>]){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 &gt;= c </a:t>
            </a:r>
            <a:r>
              <a:rPr lang="en-US" altLang="zh-CN" b="1" dirty="0"/>
              <a:t>and </a:t>
            </a:r>
            <a:r>
              <a:rPr lang="en-US" altLang="zh-CN" dirty="0"/>
              <a:t>!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v,uu,ch</a:t>
            </a:r>
            <a:r>
              <a:rPr lang="en-US" altLang="zh-CN" dirty="0"/>
              <a:t>))</a:t>
            </a:r>
            <a:r>
              <a:rPr lang="en-US" altLang="zh-CN" b="1" dirty="0"/>
              <a:t>return </a:t>
            </a:r>
            <a:r>
              <a:rPr lang="en-US" altLang="zh-CN" dirty="0" err="1"/>
              <a:t>dp</a:t>
            </a:r>
            <a:r>
              <a:rPr lang="en-US" altLang="zh-CN" dirty="0"/>
              <a:t>[u][v][c] = </a:t>
            </a:r>
            <a:r>
              <a:rPr lang="en-US" altLang="zh-CN" dirty="0"/>
              <a:t>1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 </a:t>
            </a:r>
            <a:r>
              <a:rPr lang="en-US" altLang="zh-CN" dirty="0" err="1"/>
              <a:t>dp</a:t>
            </a:r>
            <a:r>
              <a:rPr lang="en-US" altLang="zh-CN" dirty="0"/>
              <a:t>[u][v][c] = </a:t>
            </a:r>
            <a:r>
              <a:rPr lang="en-US" altLang="zh-CN" dirty="0"/>
              <a:t>0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CF 917B </a:t>
            </a:r>
            <a:r>
              <a:rPr lang="zh-CN" altLang="en-US" dirty="0" smtClean="0"/>
              <a:t>记忆化搜索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88</TotalTime>
  <Words>318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记忆化搜索基础</vt:lpstr>
      <vt:lpstr>斐波那契数列</vt:lpstr>
      <vt:lpstr>暴力做法</vt:lpstr>
      <vt:lpstr>记忆化</vt:lpstr>
      <vt:lpstr>CF 917B 记忆化搜索</vt:lpstr>
      <vt:lpstr>CF 917B</vt:lpstr>
      <vt:lpstr>CF 917B 记忆化搜索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</cp:revision>
  <dcterms:created xsi:type="dcterms:W3CDTF">2019-12-05T05:52:35Z</dcterms:created>
  <dcterms:modified xsi:type="dcterms:W3CDTF">2019-12-05T07:20:39Z</dcterms:modified>
</cp:coreProperties>
</file>