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55968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ULL hash[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], base[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ULL Base = *****, Mod =  *****;</a:t>
            </a:r>
          </a:p>
          <a:p>
            <a:r>
              <a:rPr lang="en-US" altLang="zh-CN" dirty="0" smtClean="0"/>
              <a:t>Char s[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r){</a:t>
            </a:r>
          </a:p>
          <a:p>
            <a:pPr lvl="1"/>
            <a:r>
              <a:rPr lang="en-US" altLang="zh-CN" dirty="0" smtClean="0"/>
              <a:t>If (l == r){</a:t>
            </a:r>
          </a:p>
          <a:p>
            <a:pPr lvl="2"/>
            <a:r>
              <a:rPr lang="en-US" altLang="zh-CN" dirty="0" smtClean="0"/>
              <a:t>Hash[x] = s[l];</a:t>
            </a:r>
          </a:p>
          <a:p>
            <a:pPr lvl="2"/>
            <a:r>
              <a:rPr lang="en-US" altLang="zh-CN" dirty="0" smtClean="0"/>
              <a:t>Return;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(x*2,l,mid); 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(x*2+1,mid+1,r);</a:t>
            </a:r>
          </a:p>
          <a:p>
            <a:pPr lvl="1"/>
            <a:r>
              <a:rPr lang="en-US" altLang="zh-CN" dirty="0" smtClean="0"/>
              <a:t>Up(</a:t>
            </a:r>
            <a:r>
              <a:rPr lang="en-US" altLang="zh-CN" dirty="0" err="1" smtClean="0"/>
              <a:t>x,l,mid,r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01981" y="2160588"/>
            <a:ext cx="455968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Void up(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r){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lenR</a:t>
            </a:r>
            <a:r>
              <a:rPr lang="en-US" altLang="zh-CN" dirty="0" smtClean="0"/>
              <a:t> = r – mid;</a:t>
            </a:r>
          </a:p>
          <a:p>
            <a:pPr lvl="1"/>
            <a:r>
              <a:rPr lang="en-US" altLang="zh-CN" dirty="0" smtClean="0"/>
              <a:t>Hash[x] = (hash[x*2] * base[</a:t>
            </a:r>
            <a:r>
              <a:rPr lang="en-US" altLang="zh-CN" dirty="0" err="1" smtClean="0"/>
              <a:t>lenR</a:t>
            </a:r>
            <a:r>
              <a:rPr lang="en-US" altLang="zh-CN" dirty="0" smtClean="0"/>
              <a:t>] % Mod + hash[x*2+1]) % Mod;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1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update(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, 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){</a:t>
            </a:r>
          </a:p>
          <a:p>
            <a:pPr lvl="1"/>
            <a:r>
              <a:rPr lang="en-US" altLang="zh-CN" dirty="0" smtClean="0"/>
              <a:t>If (l == r){</a:t>
            </a:r>
          </a:p>
          <a:p>
            <a:pPr lvl="2"/>
            <a:r>
              <a:rPr lang="en-US" altLang="zh-CN" dirty="0" smtClean="0"/>
              <a:t>Hash[x] =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Return;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smtClean="0"/>
              <a:t>If 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&lt;= mid)update(x*2,l,mid,pos,ch);</a:t>
            </a:r>
          </a:p>
          <a:p>
            <a:pPr lvl="1"/>
            <a:r>
              <a:rPr lang="en-US" altLang="zh-CN" dirty="0" smtClean="0"/>
              <a:t>Else update(x*2+1,mid+1,r,pos,ch);</a:t>
            </a:r>
          </a:p>
          <a:p>
            <a:pPr lvl="1"/>
            <a:r>
              <a:rPr lang="en-US" altLang="zh-CN" dirty="0" smtClean="0"/>
              <a:t>Up(</a:t>
            </a:r>
            <a:r>
              <a:rPr lang="en-US" altLang="zh-CN" dirty="0" err="1" smtClean="0"/>
              <a:t>x,l,mid,r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7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22477" cy="3880773"/>
          </a:xfrm>
        </p:spPr>
        <p:txBody>
          <a:bodyPr/>
          <a:lstStyle/>
          <a:p>
            <a:r>
              <a:rPr lang="en-US" altLang="zh-CN" dirty="0" smtClean="0"/>
              <a:t>// pair&lt;</a:t>
            </a:r>
            <a:r>
              <a:rPr lang="en-US" altLang="zh-CN" dirty="0" err="1" smtClean="0"/>
              <a:t>ULL,int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(Hash</a:t>
            </a:r>
            <a:r>
              <a:rPr lang="zh-CN" altLang="en-US" dirty="0" smtClean="0"/>
              <a:t>值，串长度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Pair&lt;</a:t>
            </a:r>
            <a:r>
              <a:rPr lang="en-US" altLang="zh-CN" dirty="0" err="1" smtClean="0"/>
              <a:t>ULL,int</a:t>
            </a:r>
            <a:r>
              <a:rPr lang="en-US" altLang="zh-CN" dirty="0"/>
              <a:t>&gt;</a:t>
            </a:r>
            <a:r>
              <a:rPr lang="en-US" altLang="zh-CN" dirty="0" smtClean="0"/>
              <a:t> query(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R){</a:t>
            </a:r>
          </a:p>
          <a:p>
            <a:pPr lvl="1"/>
            <a:r>
              <a:rPr lang="en-US" altLang="zh-CN" dirty="0" smtClean="0"/>
              <a:t>If (L &gt; r  or l &gt; R)return </a:t>
            </a:r>
            <a:r>
              <a:rPr lang="en-US" altLang="zh-CN" dirty="0" err="1" smtClean="0"/>
              <a:t>make_pair</a:t>
            </a:r>
            <a:r>
              <a:rPr lang="en-US" altLang="zh-CN" dirty="0" smtClean="0"/>
              <a:t>(0,0);</a:t>
            </a:r>
          </a:p>
          <a:p>
            <a:pPr lvl="1"/>
            <a:r>
              <a:rPr lang="en-US" altLang="zh-CN" dirty="0" smtClean="0"/>
              <a:t>If (L &lt;= l  and r &lt;= R)return </a:t>
            </a:r>
            <a:r>
              <a:rPr lang="en-US" altLang="zh-CN" dirty="0" err="1" smtClean="0"/>
              <a:t>make_pair</a:t>
            </a:r>
            <a:r>
              <a:rPr lang="en-US" altLang="zh-CN" dirty="0" smtClean="0"/>
              <a:t>(hash[x], r – l + 1);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smtClean="0"/>
              <a:t>Pair&lt;</a:t>
            </a:r>
            <a:r>
              <a:rPr lang="en-US" altLang="zh-CN" dirty="0" err="1" smtClean="0"/>
              <a:t>ULL,int</a:t>
            </a:r>
            <a:r>
              <a:rPr lang="en-US" altLang="zh-CN" dirty="0" smtClean="0"/>
              <a:t>&gt; left = query(x*2, l, mid, L, R);</a:t>
            </a:r>
          </a:p>
          <a:p>
            <a:pPr lvl="1"/>
            <a:r>
              <a:rPr lang="en-US" altLang="zh-CN" dirty="0" smtClean="0"/>
              <a:t>Pair&lt;</a:t>
            </a:r>
            <a:r>
              <a:rPr lang="en-US" altLang="zh-CN" dirty="0" err="1" smtClean="0"/>
              <a:t>ULL,int</a:t>
            </a:r>
            <a:r>
              <a:rPr lang="en-US" altLang="zh-CN" dirty="0" smtClean="0"/>
              <a:t>&gt; right = query(x*2+1, mid+1, r, L, R);</a:t>
            </a:r>
          </a:p>
          <a:p>
            <a:pPr lvl="1"/>
            <a:r>
              <a:rPr lang="en-US" altLang="zh-CN" dirty="0" smtClean="0"/>
              <a:t>Return merge(</a:t>
            </a:r>
            <a:r>
              <a:rPr lang="en-US" altLang="zh-CN" dirty="0" err="1" smtClean="0"/>
              <a:t>left,right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99811" y="2218058"/>
            <a:ext cx="52287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Void merge(pair&lt;</a:t>
            </a:r>
            <a:r>
              <a:rPr lang="en-US" altLang="zh-CN" dirty="0" err="1" smtClean="0"/>
              <a:t>ULL,int</a:t>
            </a:r>
            <a:r>
              <a:rPr lang="en-US" altLang="zh-CN" dirty="0" smtClean="0"/>
              <a:t>&gt; left, pair&lt;</a:t>
            </a:r>
            <a:r>
              <a:rPr lang="en-US" altLang="zh-CN" dirty="0" err="1" smtClean="0"/>
              <a:t>ULL,int</a:t>
            </a:r>
            <a:r>
              <a:rPr lang="en-US" altLang="zh-CN" dirty="0" smtClean="0"/>
              <a:t>&gt; right){</a:t>
            </a:r>
          </a:p>
          <a:p>
            <a:pPr lvl="1"/>
            <a:r>
              <a:rPr lang="en-US" altLang="zh-CN" dirty="0" smtClean="0"/>
              <a:t>ULL </a:t>
            </a:r>
            <a:r>
              <a:rPr lang="en-US" altLang="zh-CN" dirty="0" err="1" smtClean="0"/>
              <a:t>hash_val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left.first</a:t>
            </a:r>
            <a:r>
              <a:rPr lang="en-US" altLang="zh-CN" dirty="0" smtClean="0"/>
              <a:t> * base[</a:t>
            </a:r>
            <a:r>
              <a:rPr lang="en-US" altLang="zh-CN" dirty="0" err="1" smtClean="0"/>
              <a:t>right.second</a:t>
            </a:r>
            <a:r>
              <a:rPr lang="en-US" altLang="zh-CN" dirty="0" smtClean="0"/>
              <a:t>] % Mod + </a:t>
            </a:r>
            <a:r>
              <a:rPr lang="en-US" altLang="zh-CN" dirty="0" err="1" smtClean="0"/>
              <a:t>right.first</a:t>
            </a:r>
            <a:r>
              <a:rPr lang="en-US" altLang="zh-CN" dirty="0" smtClean="0"/>
              <a:t>) % Mod;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left.second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right.second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 err="1" smtClean="0"/>
              <a:t>make_pair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hash_val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7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Vjudge</a:t>
            </a:r>
            <a:r>
              <a:rPr lang="en-US" altLang="zh-CN" dirty="0" smtClean="0"/>
              <a:t> Contest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Contest ID: </a:t>
            </a:r>
            <a:r>
              <a:rPr lang="en-US" altLang="zh-CN" dirty="0" smtClean="0"/>
              <a:t>349571</a:t>
            </a:r>
          </a:p>
          <a:p>
            <a:r>
              <a:rPr lang="en-US" altLang="zh-CN" smtClean="0"/>
              <a:t>Password: NFLS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需要设计一种数据结构，支持 </a:t>
            </a:r>
            <a:r>
              <a:rPr lang="zh-CN" altLang="en-US" b="1" dirty="0" smtClean="0"/>
              <a:t>单点</a:t>
            </a:r>
            <a:r>
              <a:rPr lang="zh-CN" altLang="en-US" dirty="0" smtClean="0"/>
              <a:t>修改， 区间查询。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比如：单点</a:t>
            </a:r>
            <a:r>
              <a:rPr lang="en-US" altLang="zh-CN" dirty="0" smtClean="0"/>
              <a:t>+x</a:t>
            </a:r>
            <a:r>
              <a:rPr lang="zh-CN" altLang="en-US" dirty="0" smtClean="0"/>
              <a:t>，区间求和。 单点赋值为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，区间查询最大值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“老师，我会分块”雾（）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8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线段树是一棵二叉树，同时二叉树有一种很方便的存储结构（堆）：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号节点的两个儿子分别是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x+1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号节点的父亲为</a:t>
            </a:r>
            <a:r>
              <a:rPr lang="en-US" altLang="zh-CN" dirty="0" smtClean="0">
                <a:solidFill>
                  <a:schemeClr val="tx1"/>
                </a:solidFill>
              </a:rPr>
              <a:t>x/2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线段树的每个节点代表了原数组的一段区间。因此可以用三元组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x,l,r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号节点代表了原数组的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l,r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dirty="0" smtClean="0">
                <a:solidFill>
                  <a:schemeClr val="tx1"/>
                </a:solidFill>
              </a:rPr>
              <a:t>区间。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线段树的结构特点是：若有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x,l,r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，则取区间中点</a:t>
            </a:r>
            <a:r>
              <a:rPr lang="en-US" altLang="zh-CN" dirty="0" smtClean="0">
                <a:solidFill>
                  <a:schemeClr val="tx1"/>
                </a:solidFill>
              </a:rPr>
              <a:t>mid = (l + r )/2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(2*</a:t>
            </a:r>
            <a:r>
              <a:rPr lang="en-US" altLang="zh-CN" dirty="0" err="1" smtClean="0">
                <a:solidFill>
                  <a:schemeClr val="tx1"/>
                </a:solidFill>
              </a:rPr>
              <a:t>x,l,mid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以及</a:t>
            </a:r>
            <a:r>
              <a:rPr lang="en-US" altLang="zh-CN" dirty="0" smtClean="0">
                <a:solidFill>
                  <a:schemeClr val="tx1"/>
                </a:solidFill>
              </a:rPr>
              <a:t>(2*x+1,mid+1,r)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即每个节点的左儿子代表的是父亲的左一半区间，右儿子是父亲的右一半区间。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4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：线段树的树高为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：因为深度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，区间长度减半。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性质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：对于任意一个位置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，包含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的线段树节点只有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个，即从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x,i,i</a:t>
            </a:r>
            <a:r>
              <a:rPr lang="en-US" altLang="zh-CN" dirty="0" smtClean="0"/>
              <a:t>)</a:t>
            </a:r>
            <a:r>
              <a:rPr lang="zh-CN" altLang="en-US" dirty="0" smtClean="0"/>
              <a:t>节点到根节点的链。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性质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：任意一个区间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都可以用线段树上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个节点表示。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性质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：线段树节点个数为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 + 2 + 4 + 8 + … + n = 2n-1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49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sum[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Void Update(x,  l,  r, 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,  x){</a:t>
            </a:r>
          </a:p>
          <a:p>
            <a:pPr lvl="1"/>
            <a:r>
              <a:rPr lang="en-US" altLang="zh-CN" dirty="0" smtClean="0"/>
              <a:t>If (l == r){</a:t>
            </a:r>
          </a:p>
          <a:p>
            <a:pPr lvl="2"/>
            <a:r>
              <a:rPr lang="en-US" altLang="zh-CN" dirty="0" smtClean="0"/>
              <a:t>Sum[x] += x;</a:t>
            </a:r>
          </a:p>
          <a:p>
            <a:pPr lvl="2"/>
            <a:r>
              <a:rPr lang="en-US" altLang="zh-CN" dirty="0" smtClean="0"/>
              <a:t>Return;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smtClean="0"/>
              <a:t>If 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&lt;= mid)update(x*2,l,mid,pos,x);</a:t>
            </a:r>
          </a:p>
          <a:p>
            <a:pPr lvl="1"/>
            <a:r>
              <a:rPr lang="en-US" altLang="zh-CN" dirty="0" smtClean="0"/>
              <a:t>Else update(x*2+1,mid+1,r,pos,x);</a:t>
            </a:r>
          </a:p>
          <a:p>
            <a:pPr lvl="1"/>
            <a:r>
              <a:rPr lang="en-US" altLang="zh-CN" dirty="0" smtClean="0"/>
              <a:t>Sum[x] = (sum[x*2] + sum[x*2+1]);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sum[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//[L,R]</a:t>
            </a:r>
            <a:r>
              <a:rPr lang="zh-CN" altLang="en-US" dirty="0" smtClean="0"/>
              <a:t>是需要查询的区间。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是线段树节点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get_sum</a:t>
            </a:r>
            <a:r>
              <a:rPr lang="en-US" altLang="zh-CN" dirty="0" smtClean="0"/>
              <a:t>(x,  l,  r,  L,  R){</a:t>
            </a:r>
          </a:p>
          <a:p>
            <a:pPr lvl="1"/>
            <a:r>
              <a:rPr lang="en-US" altLang="zh-CN" dirty="0" smtClean="0"/>
              <a:t>If (L &gt; r  or  l &gt; R)return 0;</a:t>
            </a:r>
          </a:p>
          <a:p>
            <a:pPr lvl="1"/>
            <a:r>
              <a:rPr lang="en-US" altLang="zh-CN" dirty="0" smtClean="0"/>
              <a:t>If (L &lt;= l  and   r &lt;= R)return sum[x];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 err="1" smtClean="0"/>
              <a:t>get_sum</a:t>
            </a:r>
            <a:r>
              <a:rPr lang="en-US" altLang="zh-CN" dirty="0" smtClean="0"/>
              <a:t>(x*2,l,mid,L,R)  +  </a:t>
            </a:r>
            <a:r>
              <a:rPr lang="en-US" altLang="zh-CN" dirty="0" err="1" smtClean="0"/>
              <a:t>get_sum</a:t>
            </a:r>
            <a:r>
              <a:rPr lang="en-US" altLang="zh-CN" dirty="0" smtClean="0"/>
              <a:t>(x*2+1,mid+1,r,L,R);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sum[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l,int</a:t>
            </a:r>
            <a:r>
              <a:rPr lang="en-US" altLang="zh-CN" dirty="0" smtClean="0"/>
              <a:t> r){</a:t>
            </a:r>
          </a:p>
          <a:p>
            <a:pPr lvl="1"/>
            <a:r>
              <a:rPr lang="en-US" altLang="zh-CN" dirty="0" smtClean="0"/>
              <a:t>Sum[x] = 0;</a:t>
            </a:r>
          </a:p>
          <a:p>
            <a:pPr lvl="1"/>
            <a:r>
              <a:rPr lang="en-US" altLang="zh-CN" dirty="0" smtClean="0"/>
              <a:t>If (l == r)return;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mid = (l + r)/2;</a:t>
            </a:r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(x*2,l,mid);</a:t>
            </a:r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(x*2+1,mid+1,r);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7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例题：维护区间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题目：给出一个字符串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，支持两种操作：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位置的字符变成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、询问子串</a:t>
            </a:r>
            <a:r>
              <a:rPr lang="en-US" altLang="zh-CN" dirty="0" smtClean="0"/>
              <a:t>S[l1,r1]</a:t>
            </a:r>
            <a:r>
              <a:rPr lang="zh-CN" altLang="en-US" dirty="0" smtClean="0"/>
              <a:t>和子串</a:t>
            </a:r>
            <a:r>
              <a:rPr lang="en-US" altLang="zh-CN" dirty="0" smtClean="0"/>
              <a:t>S[l2,r2]</a:t>
            </a:r>
            <a:r>
              <a:rPr lang="zh-CN" altLang="en-US" dirty="0" smtClean="0"/>
              <a:t>谁的字典序大。</a:t>
            </a:r>
            <a:r>
              <a:rPr lang="en-US" altLang="zh-CN" dirty="0" smtClean="0"/>
              <a:t>S[l1,r1]</a:t>
            </a:r>
            <a:r>
              <a:rPr lang="zh-CN" altLang="en-US" dirty="0" smtClean="0"/>
              <a:t>大输出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S[l1,r1]</a:t>
            </a:r>
            <a:r>
              <a:rPr lang="zh-CN" altLang="en-US" dirty="0" smtClean="0"/>
              <a:t>小输出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，相等输出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1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比较字典序实际上就是求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后边的一个字符就是决定字典序的字符。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可以使用之前讲过的 二分 </a:t>
            </a:r>
            <a:r>
              <a:rPr lang="en-US" altLang="zh-CN" dirty="0" smtClean="0"/>
              <a:t>+ Hash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本题有单点修改操作，因此使用线段树维护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hash[x] </a:t>
            </a:r>
            <a:r>
              <a:rPr lang="zh-CN" altLang="en-US" dirty="0" smtClean="0"/>
              <a:t>表示节点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x,l,r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3664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879</Words>
  <Application>Microsoft Office PowerPoint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线段树</vt:lpstr>
      <vt:lpstr>问题背景</vt:lpstr>
      <vt:lpstr>线段树</vt:lpstr>
      <vt:lpstr>性质</vt:lpstr>
      <vt:lpstr>单点修改</vt:lpstr>
      <vt:lpstr>区间查询</vt:lpstr>
      <vt:lpstr>初始化(清空)</vt:lpstr>
      <vt:lpstr>例题：维护区间hash值。</vt:lpstr>
      <vt:lpstr>题解</vt:lpstr>
      <vt:lpstr>初始化</vt:lpstr>
      <vt:lpstr>单点修改</vt:lpstr>
      <vt:lpstr>区间查询</vt:lpstr>
      <vt:lpstr>Vjudge Contest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王 冬杨</dc:creator>
  <cp:lastModifiedBy>王 冬杨</cp:lastModifiedBy>
  <cp:revision>4</cp:revision>
  <dcterms:created xsi:type="dcterms:W3CDTF">2019-12-26T07:06:47Z</dcterms:created>
  <dcterms:modified xsi:type="dcterms:W3CDTF">2019-12-26T07:41:02Z</dcterms:modified>
</cp:coreProperties>
</file>