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5052" y="2282825"/>
            <a:ext cx="10943167" cy="1082675"/>
          </a:xfrm>
        </p:spPr>
        <p:txBody>
          <a:bodyPr/>
          <a:p>
            <a:r>
              <a:rPr lang="zh-CN" alt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并查集</a:t>
            </a:r>
            <a:endParaRPr lang="zh-CN" altLang="en-US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Vjudge Contest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Contest ID</a:t>
            </a:r>
            <a:r>
              <a:rPr lang="zh-CN" altLang="en-US"/>
              <a:t>：348912</a:t>
            </a:r>
            <a:endParaRPr lang="zh-CN" altLang="en-US"/>
          </a:p>
          <a:p>
            <a:r>
              <a:rPr lang="en-US" altLang="zh-CN"/>
              <a:t>Password</a:t>
            </a:r>
            <a:r>
              <a:rPr lang="zh-CN" altLang="en-US"/>
              <a:t>：</a:t>
            </a:r>
            <a:r>
              <a:rPr lang="en-US" altLang="zh-CN"/>
              <a:t>NFLS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并查集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并查集是用来维护</a:t>
            </a:r>
            <a:r>
              <a:rPr lang="zh-CN" altLang="en-US" b="1"/>
              <a:t>等价关系</a:t>
            </a:r>
            <a:r>
              <a:rPr lang="zh-CN" altLang="en-US"/>
              <a:t>的一种数据结构。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等价关系即：具有自反、传递、对称的二元关系。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常见的等价关系有：</a:t>
            </a:r>
            <a:r>
              <a:rPr lang="zh-CN" altLang="en-US" b="1"/>
              <a:t>无向图上的连通性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>
                <a:sym typeface="+mn-ea"/>
              </a:rPr>
              <a:t>等价关系可以理解成，将元素划分为若干集合，在同一个集合中的任意两个元素在</a:t>
            </a:r>
            <a:r>
              <a:rPr lang="zh-CN" altLang="en-US" b="1">
                <a:sym typeface="+mn-ea"/>
              </a:rPr>
              <a:t>某种性质</a:t>
            </a:r>
            <a:r>
              <a:rPr lang="zh-CN" altLang="en-US">
                <a:sym typeface="+mn-ea"/>
              </a:rPr>
              <a:t>上是</a:t>
            </a:r>
            <a:r>
              <a:rPr lang="en-US" altLang="zh-CN" b="1">
                <a:sym typeface="+mn-ea"/>
              </a:rPr>
              <a:t>“</a:t>
            </a:r>
            <a:r>
              <a:rPr lang="zh-CN" altLang="en-US" b="1">
                <a:sym typeface="+mn-ea"/>
              </a:rPr>
              <a:t>相等的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并查集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并查集的思想是，将每个集合中取出（任意）一个元素，作为这个集合的</a:t>
            </a:r>
            <a:r>
              <a:rPr lang="zh-CN" altLang="en-US" b="1"/>
              <a:t>代表元素</a:t>
            </a:r>
            <a:r>
              <a:rPr lang="zh-CN" altLang="en-US"/>
              <a:t>，这样只需要比较两个元素的代表元素，如果相同，则这两个元素等价，否则不等价。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合并两个集合的时候，只需要将两个集合的代表元素合并，即从中选出一个元素成为新集合的代表元素。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并查集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并查集是一个有根树的森林。</a:t>
            </a:r>
            <a:endParaRPr lang="zh-CN" altLang="en-US"/>
          </a:p>
          <a:p>
            <a:r>
              <a:rPr lang="zh-CN" altLang="en-US"/>
              <a:t>每一个联通块代表了一个等价关系集合，有根树的根节点表示该集合的代表元素。</a:t>
            </a:r>
            <a:endParaRPr lang="zh-CN" altLang="en-US"/>
          </a:p>
          <a:p>
            <a:r>
              <a:rPr lang="en-US" altLang="zh-CN"/>
              <a:t>fa[i]</a:t>
            </a:r>
            <a:r>
              <a:rPr lang="zh-CN" altLang="en-US"/>
              <a:t>代表在有根树上</a:t>
            </a:r>
            <a:r>
              <a:rPr lang="en-US" altLang="zh-CN"/>
              <a:t>i</a:t>
            </a:r>
            <a:r>
              <a:rPr lang="zh-CN" altLang="en-US"/>
              <a:t>的父亲，如果</a:t>
            </a:r>
            <a:r>
              <a:rPr lang="en-US" altLang="zh-CN"/>
              <a:t>i</a:t>
            </a:r>
            <a:r>
              <a:rPr lang="zh-CN" altLang="en-US"/>
              <a:t>是有根树的根，则</a:t>
            </a:r>
            <a:r>
              <a:rPr lang="en-US" altLang="zh-CN"/>
              <a:t>fa[i] = i</a:t>
            </a:r>
            <a:r>
              <a:rPr lang="zh-CN" altLang="en-US"/>
              <a:t>。初始化令所有</a:t>
            </a:r>
            <a:r>
              <a:rPr lang="en-US" altLang="zh-CN"/>
              <a:t>fa[i] = i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 b="1"/>
              <a:t>操作</a:t>
            </a:r>
            <a:r>
              <a:rPr lang="en-US" altLang="zh-CN" b="1"/>
              <a:t>1</a:t>
            </a:r>
            <a:r>
              <a:rPr lang="zh-CN" altLang="en-US" b="1"/>
              <a:t>，查询代表元素：查询根节点。</a:t>
            </a:r>
            <a:endParaRPr lang="zh-CN" altLang="en-US" b="1"/>
          </a:p>
          <a:p>
            <a:r>
              <a:rPr lang="zh-CN" altLang="en-US" b="1"/>
              <a:t>操作</a:t>
            </a:r>
            <a:r>
              <a:rPr lang="en-US" altLang="zh-CN" b="1"/>
              <a:t>2</a:t>
            </a:r>
            <a:r>
              <a:rPr lang="zh-CN" altLang="en-US" b="1"/>
              <a:t>，合并</a:t>
            </a:r>
            <a:r>
              <a:rPr lang="en-US" altLang="zh-CN" b="1"/>
              <a:t>u</a:t>
            </a:r>
            <a:r>
              <a:rPr lang="zh-CN" altLang="en-US" b="1"/>
              <a:t>，</a:t>
            </a:r>
            <a:r>
              <a:rPr lang="en-US" altLang="zh-CN" b="1"/>
              <a:t>v</a:t>
            </a:r>
            <a:r>
              <a:rPr lang="zh-CN" altLang="en-US" b="1"/>
              <a:t>所在的集合：先查询其代表元素：</a:t>
            </a:r>
            <a:r>
              <a:rPr lang="en-US" altLang="zh-CN" b="1"/>
              <a:t>fu</a:t>
            </a:r>
            <a:r>
              <a:rPr lang="zh-CN" altLang="en-US" b="1"/>
              <a:t>，</a:t>
            </a:r>
            <a:r>
              <a:rPr lang="en-US" altLang="zh-CN" b="1"/>
              <a:t>fv</a:t>
            </a:r>
            <a:r>
              <a:rPr lang="zh-CN" altLang="en-US" b="1"/>
              <a:t>。</a:t>
            </a:r>
            <a:endParaRPr lang="zh-CN" altLang="en-US" b="1"/>
          </a:p>
          <a:p>
            <a:r>
              <a:rPr lang="zh-CN" altLang="en-US" b="1"/>
              <a:t>令</a:t>
            </a:r>
            <a:r>
              <a:rPr lang="en-US" altLang="zh-CN" b="1"/>
              <a:t>fa[fu] = fv</a:t>
            </a:r>
            <a:r>
              <a:rPr lang="zh-CN" altLang="en-US" b="1"/>
              <a:t>（</a:t>
            </a:r>
            <a:r>
              <a:rPr lang="en-US" altLang="zh-CN" b="1"/>
              <a:t>fa[fv] = fu</a:t>
            </a:r>
            <a:r>
              <a:rPr lang="zh-CN" altLang="en-US" b="1"/>
              <a:t>）。</a:t>
            </a:r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并查集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如何查询根（代表元素）：</a:t>
            </a:r>
            <a:endParaRPr lang="zh-CN" altLang="en-US"/>
          </a:p>
          <a:p>
            <a:r>
              <a:rPr lang="zh-CN" altLang="en-US"/>
              <a:t>暴力跳，跳到根为止，复杂度</a:t>
            </a:r>
            <a:r>
              <a:rPr lang="en-US" altLang="zh-CN"/>
              <a:t>O(depth)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如何合并集合能够保证深度不会过大：</a:t>
            </a:r>
            <a:endParaRPr lang="zh-CN" altLang="en-US"/>
          </a:p>
          <a:p>
            <a:r>
              <a:rPr lang="zh-CN" altLang="en-US"/>
              <a:t>每个有根树记录节点个数</a:t>
            </a:r>
            <a:r>
              <a:rPr lang="en-US" altLang="zh-CN"/>
              <a:t>size</a:t>
            </a:r>
            <a:r>
              <a:rPr lang="zh-CN" altLang="en-US"/>
              <a:t>，合并的时候将</a:t>
            </a:r>
            <a:r>
              <a:rPr lang="en-US" altLang="zh-CN"/>
              <a:t>size</a:t>
            </a:r>
            <a:r>
              <a:rPr lang="zh-CN" altLang="en-US"/>
              <a:t>小的集合合并到</a:t>
            </a:r>
            <a:r>
              <a:rPr lang="en-US" altLang="zh-CN"/>
              <a:t>size</a:t>
            </a:r>
            <a:r>
              <a:rPr lang="zh-CN" altLang="en-US"/>
              <a:t>大的集合中去。</a:t>
            </a:r>
            <a:endParaRPr lang="zh-CN" altLang="en-US"/>
          </a:p>
          <a:p>
            <a:r>
              <a:rPr lang="zh-CN" altLang="en-US"/>
              <a:t>这样可以保证有根树叶子到根的距离严格为</a:t>
            </a:r>
            <a:r>
              <a:rPr lang="en-US" altLang="zh-CN"/>
              <a:t>O(logn)</a:t>
            </a:r>
            <a:r>
              <a:rPr lang="zh-CN" altLang="en-US"/>
              <a:t>级别。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const int maxn = 105;</a:t>
            </a:r>
            <a:endParaRPr lang="en-US" altLang="zh-CN"/>
          </a:p>
          <a:p>
            <a:r>
              <a:rPr lang="en-US" altLang="zh-CN"/>
              <a:t>int fa[maxn];</a:t>
            </a:r>
            <a:endParaRPr lang="en-US" altLang="zh-CN"/>
          </a:p>
          <a:p>
            <a:r>
              <a:rPr lang="en-US" altLang="zh-CN"/>
              <a:t>int sz[maxn];</a:t>
            </a:r>
            <a:endParaRPr lang="en-US" altLang="zh-CN"/>
          </a:p>
          <a:p>
            <a:r>
              <a:rPr lang="en-US" altLang="zh-CN"/>
              <a:t>void init(int n){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for (int i = 1;i &lt;= n;i ++){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	fa[i] = i; size[i] = 1;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 find(int u){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while (fa[u] != u)u = fa[u];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return u;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void merge(int u,int v){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int fu = find(u), fv = find(v);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if (fu == fv)return;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if (sz[fu] &gt; sz[fv]){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	swap(u,v);swap(fu,fv);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sz[fv] += sz[fu];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fa[fu] = fv;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并查集的应用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优化</a:t>
            </a:r>
            <a:r>
              <a:rPr lang="en-US" altLang="zh-CN"/>
              <a:t>kruskal</a:t>
            </a:r>
            <a:r>
              <a:rPr lang="zh-CN" altLang="en-US"/>
              <a:t>最小生成树。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Kruskal</a:t>
            </a:r>
            <a:r>
              <a:rPr lang="zh-CN" altLang="en-US"/>
              <a:t>求最小生成树需要将边按照从小到大排序，依次尝试添加边：如果两个点已经连通，则不加，否则加。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即需要维护无向图上的连通性关系，使用并查集维护。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WPS 演示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Arial Black</vt:lpstr>
      <vt:lpstr>Arial Rounded MT Bold</vt:lpstr>
      <vt:lpstr>Times New Roman</vt:lpstr>
      <vt:lpstr>DejaVu Sans</vt:lpstr>
      <vt:lpstr>方正书宋_GBK</vt:lpstr>
      <vt:lpstr>Droid Sans Fallback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calabash_boy</dc:creator>
  <cp:lastModifiedBy>calabash_boy</cp:lastModifiedBy>
  <cp:revision>1</cp:revision>
  <dcterms:created xsi:type="dcterms:W3CDTF">2019-12-19T07:15:55Z</dcterms:created>
  <dcterms:modified xsi:type="dcterms:W3CDTF">2019-12-19T07:15:55Z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