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74"/>
    <p:restoredTop sz="93659"/>
  </p:normalViewPr>
  <p:slideViewPr>
    <p:cSldViewPr snapToGrid="0">
      <p:cViewPr>
        <p:scale>
          <a:sx n="105" d="100"/>
          <a:sy n="105" d="100"/>
        </p:scale>
        <p:origin x="51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A2761-ABFD-724F-90E8-CF2F66B8A201}" type="datetimeFigureOut">
              <a:rPr lang="en-US" smtClean="0"/>
              <a:t>11/4/24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B0DDA-059E-754D-9CBF-037763DAC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44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B0DDA-059E-754D-9CBF-037763DAC6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23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B0DDA-059E-754D-9CBF-037763DAC6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8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DC48-E443-74B9-E652-02787F640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RNNs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25A42-A468-55D2-A920-F224DCBD4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Marie</a:t>
            </a:r>
          </a:p>
        </p:txBody>
      </p:sp>
    </p:spTree>
    <p:extLst>
      <p:ext uri="{BB962C8B-B14F-4D97-AF65-F5344CB8AC3E}">
        <p14:creationId xmlns:p14="http://schemas.microsoft.com/office/powerpoint/2010/main" val="189500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3057-A0F1-1B78-D40A-3082E3CB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A2C72-7265-FB98-7595-1D96FD26B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519671" cy="3649133"/>
          </a:xfrm>
        </p:spPr>
        <p:txBody>
          <a:bodyPr/>
          <a:lstStyle/>
          <a:p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Technical: The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decoder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maps the hidden state output from the RNN to the desired output size, such as a set of class scores or predictions</a:t>
            </a:r>
          </a:p>
          <a:p>
            <a:endParaRPr lang="en-US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English: The decoder layer turns the output of the RNN layer into something understood by humans.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E5714ED2-9858-8C0E-D7DD-3CAFEEE0A9EB}"/>
              </a:ext>
            </a:extLst>
          </p:cNvPr>
          <p:cNvSpPr/>
          <p:nvPr/>
        </p:nvSpPr>
        <p:spPr>
          <a:xfrm>
            <a:off x="9229344" y="2622804"/>
            <a:ext cx="573024" cy="1612392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88C26D-2725-5D55-2F52-537AE7166FBE}"/>
              </a:ext>
            </a:extLst>
          </p:cNvPr>
          <p:cNvSpPr txBox="1"/>
          <p:nvPr/>
        </p:nvSpPr>
        <p:spPr>
          <a:xfrm>
            <a:off x="8570976" y="1880457"/>
            <a:ext cx="18897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你好世界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51DEE4-FC26-013F-5502-F2E31C881327}"/>
              </a:ext>
            </a:extLst>
          </p:cNvPr>
          <p:cNvSpPr txBox="1"/>
          <p:nvPr/>
        </p:nvSpPr>
        <p:spPr>
          <a:xfrm>
            <a:off x="8729472" y="4718387"/>
            <a:ext cx="242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945617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3DEDF-6B19-16FC-B7DF-29AC597DC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Hidden_size</a:t>
            </a:r>
            <a:r>
              <a:rPr lang="en-US" dirty="0"/>
              <a:t>: Same size as the hidden layer in the RNN (Ready to receive the ‘neurons’ passed from the previous layer)</a:t>
            </a:r>
          </a:p>
          <a:p>
            <a:r>
              <a:rPr lang="en-US" dirty="0" err="1"/>
              <a:t>Output_size</a:t>
            </a:r>
            <a:r>
              <a:rPr lang="en-US" dirty="0"/>
              <a:t>: The number of possible classes </a:t>
            </a:r>
            <a:r>
              <a:rPr lang="en-US" dirty="0">
                <a:sym typeface="Wingdings" pitchFamily="2" charset="2"/>
              </a:rPr>
              <a:t> vocabulary size (How many words can be mapped to)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6F1DAB-6CC9-EC1C-88BF-24BCFD97D680}"/>
              </a:ext>
            </a:extLst>
          </p:cNvPr>
          <p:cNvSpPr txBox="1"/>
          <p:nvPr/>
        </p:nvSpPr>
        <p:spPr>
          <a:xfrm>
            <a:off x="685800" y="835486"/>
            <a:ext cx="10384535" cy="283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decoder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torch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.nn.Linear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hidden_size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output_size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339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0585-D27E-F56E-656C-789E622C5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RNN in the most Basic Sense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FA989-F63D-DB5C-CCDF-162AC31EE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sz="2400" dirty="0"/>
              <a:t>A feed forward model type that can remember data from previous iteration. They are </a:t>
            </a:r>
            <a:r>
              <a:rPr lang="en-US" sz="2400" b="0" i="0" u="none" strike="noStrike" dirty="0">
                <a:effectLst/>
                <a:latin typeface="-webkit-standard"/>
              </a:rPr>
              <a:t>designed to handle sequential </a:t>
            </a:r>
            <a:r>
              <a:rPr lang="en-US" sz="2800" b="0" i="0" u="none" strike="noStrike" dirty="0">
                <a:effectLst/>
                <a:latin typeface="-webkit-standard"/>
              </a:rPr>
              <a:t>data</a:t>
            </a:r>
            <a:r>
              <a:rPr lang="en-US" sz="2400" b="0" i="0" u="none" strike="noStrike" dirty="0">
                <a:effectLst/>
                <a:latin typeface="-webkit-standard"/>
              </a:rPr>
              <a:t> by retaining information from previous steps.</a:t>
            </a:r>
            <a:endParaRPr lang="en-US" sz="2400" dirty="0"/>
          </a:p>
        </p:txBody>
      </p:sp>
      <p:pic>
        <p:nvPicPr>
          <p:cNvPr id="1026" name="Picture 2" descr="Recurrent Neural Network: Types and Advantages | BotPenguin">
            <a:extLst>
              <a:ext uri="{FF2B5EF4-FFF2-40B4-BE49-F238E27FC236}">
                <a16:creationId xmlns:a16="http://schemas.microsoft.com/office/drawing/2014/main" id="{141CED92-32C2-DAF8-9BE9-D48F2BAC3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6077" y="796413"/>
            <a:ext cx="5102943" cy="5102943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66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B71D-007C-511E-BB33-547763AA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RNNs be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27F75-04F2-AFBD-A0A5-41BE7D772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Predicting the weather </a:t>
            </a:r>
          </a:p>
          <a:p>
            <a:r>
              <a:rPr lang="en-US" sz="2800" dirty="0"/>
              <a:t>Language Processing +Specifically with translations and sentiment analysis</a:t>
            </a:r>
          </a:p>
          <a:p>
            <a:r>
              <a:rPr lang="en-US" sz="2800" dirty="0"/>
              <a:t>Video/image generation + music </a:t>
            </a:r>
          </a:p>
          <a:p>
            <a:r>
              <a:rPr lang="en-US" sz="2800" dirty="0"/>
              <a:t>Patient monitoring + watching for anomalies</a:t>
            </a:r>
          </a:p>
          <a:p>
            <a:r>
              <a:rPr lang="en-US" sz="2800" dirty="0"/>
              <a:t>Handle variable input sizes</a:t>
            </a:r>
          </a:p>
        </p:txBody>
      </p:sp>
    </p:spTree>
    <p:extLst>
      <p:ext uri="{BB962C8B-B14F-4D97-AF65-F5344CB8AC3E}">
        <p14:creationId xmlns:p14="http://schemas.microsoft.com/office/powerpoint/2010/main" val="253376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D677-4310-761B-A692-4D6102FF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sounds like an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38F72-5F7F-8011-9015-DC7D89A8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almost correct.</a:t>
            </a:r>
          </a:p>
          <a:p>
            <a:r>
              <a:rPr lang="en-US" dirty="0"/>
              <a:t>LSTMs are improved RNNs with logic gates and better long-term memory.  LSTMs are better than RNNs in </a:t>
            </a:r>
            <a:r>
              <a:rPr lang="en-US" strike="sngStrike" dirty="0"/>
              <a:t>almost </a:t>
            </a:r>
            <a:r>
              <a:rPr lang="en-US" dirty="0"/>
              <a:t>every way.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We’ll be using RNNs to make next character predictors.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5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7BFF0-73BF-DFE5-B21A-C9B98EDE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RNNs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FCF7-3A2E-B8A8-44FA-603871803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RNNs work in time steps. Each time it reads a word in a sentence, some input x, it correlates it with some time </a:t>
            </a:r>
            <a:r>
              <a:rPr lang="en-US" i="1" dirty="0"/>
              <a:t>t</a:t>
            </a:r>
            <a:r>
              <a:rPr lang="en-US" dirty="0"/>
              <a:t>. </a:t>
            </a:r>
          </a:p>
          <a:p>
            <a:r>
              <a:rPr lang="en-US" dirty="0"/>
              <a:t>RNNs have a hidden state that ‘remembers’ previous inputs.</a:t>
            </a:r>
          </a:p>
          <a:p>
            <a:r>
              <a:rPr lang="en-US" dirty="0"/>
              <a:t>The ‘memory’ and new input are combined to make a more complex input that holds information from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r>
              <a:rPr lang="en-US" dirty="0"/>
              <a:t>and t</a:t>
            </a:r>
            <a:r>
              <a:rPr lang="en-US" baseline="-25000" dirty="0"/>
              <a:t>n-1</a:t>
            </a:r>
            <a:r>
              <a:rPr lang="en-US" dirty="0"/>
              <a:t>. </a:t>
            </a:r>
          </a:p>
          <a:p>
            <a:r>
              <a:rPr lang="en-US" dirty="0"/>
              <a:t>Each RNN has three layers: Embedding, RNN layer, Decoding linear layer. </a:t>
            </a:r>
            <a:r>
              <a:rPr lang="en-US" dirty="0">
                <a:sym typeface="Wingdings" pitchFamily="2" charset="2"/>
              </a:rPr>
              <a:t> All things eventually come back to a linear layer.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24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26D9-C4CF-3A98-A87E-A3FCFBAA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RNN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7FF86-60FD-E4F1-ED87-31C79E566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EFA324-02BE-BF21-2355-58A4F1B90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04" y="1937979"/>
            <a:ext cx="9909048" cy="448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3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F23D-C9D3-24D6-2F13-A2AF0B427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Embedding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FA7E4-2904-2DE4-3467-BFBDBFC6E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4205742"/>
          </a:xfrm>
        </p:spPr>
        <p:txBody>
          <a:bodyPr>
            <a:normAutofit/>
          </a:bodyPr>
          <a:lstStyle/>
          <a:p>
            <a:r>
              <a:rPr lang="en-US" sz="2400" b="0" i="0" u="none" strike="noStrike" dirty="0">
                <a:effectLst/>
                <a:latin typeface="-webkit-standard"/>
              </a:rPr>
              <a:t>Technical: transforms input tokens into dense vectors of fixed size, known as embeddings.</a:t>
            </a:r>
          </a:p>
          <a:p>
            <a:pPr marL="0" indent="0">
              <a:buNone/>
            </a:pPr>
            <a:endParaRPr lang="en-US" sz="2400" b="0" i="0" u="none" strike="noStrike" dirty="0">
              <a:effectLst/>
              <a:latin typeface="-webkit-standard"/>
            </a:endParaRPr>
          </a:p>
          <a:p>
            <a:r>
              <a:rPr lang="en-US" sz="2400" dirty="0">
                <a:latin typeface="-webkit-standard"/>
              </a:rPr>
              <a:t>English: Assigns each new word/char/int a number so that the computer can recognize it.</a:t>
            </a:r>
            <a:endParaRPr lang="en-US" sz="2400" dirty="0"/>
          </a:p>
        </p:txBody>
      </p:sp>
      <p:pic>
        <p:nvPicPr>
          <p:cNvPr id="2050" name="Picture 2" descr="Word embeddings | Text | TensorFlow">
            <a:extLst>
              <a:ext uri="{FF2B5EF4-FFF2-40B4-BE49-F238E27FC236}">
                <a16:creationId xmlns:a16="http://schemas.microsoft.com/office/drawing/2014/main" id="{134571BB-BBC3-1E62-F97E-A1E971E60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3956" y="1534736"/>
            <a:ext cx="5552135" cy="4205742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145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8812D-B694-9F38-5DC7-DF505FB68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Num_embeddings</a:t>
            </a:r>
            <a:r>
              <a:rPr lang="en-US" dirty="0"/>
              <a:t>: How many unique tokens (words) you have</a:t>
            </a:r>
          </a:p>
          <a:p>
            <a:r>
              <a:rPr lang="en-US" dirty="0" err="1"/>
              <a:t>Embedding_dim</a:t>
            </a:r>
            <a:r>
              <a:rPr lang="en-US" dirty="0"/>
              <a:t>: How big is each embedding vector (You choose).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layer finds 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relationships between words by placing similar words closer together in the embedding space. Example Cat : Dog and Apple : Strawberry might be placed closed together.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92D742-4DEB-A7CF-09C0-753AB4FD8CF4}"/>
              </a:ext>
            </a:extLst>
          </p:cNvPr>
          <p:cNvSpPr txBox="1"/>
          <p:nvPr/>
        </p:nvSpPr>
        <p:spPr>
          <a:xfrm>
            <a:off x="685800" y="768096"/>
            <a:ext cx="10530839" cy="283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.embedding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torch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.nn.Embedding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num_embeddings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embedding_dim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890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4E0CA-0A2C-8650-CADB-B4B563F35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Input_size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Size of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embedding_dim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from previous layer</a:t>
            </a:r>
          </a:p>
          <a:p>
            <a:r>
              <a:rPr lang="en-US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Hidden_size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size of the hidden state vector, which determines the capacity of the RNN to capture patterns in the data. (Basically, what a neuron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does in CNN and linear regression)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Num_layers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How many RNNs layers you have. The more layers the longer it takes to train, and the more complex patterns captured, can lead to overfitting.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Nonlinearity: Activation function being used, if undeclared network will use tanh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CF97D9-B156-6B59-4BCB-75327E9AA5F3}"/>
              </a:ext>
            </a:extLst>
          </p:cNvPr>
          <p:cNvSpPr txBox="1"/>
          <p:nvPr/>
        </p:nvSpPr>
        <p:spPr>
          <a:xfrm>
            <a:off x="548640" y="930865"/>
            <a:ext cx="12192000" cy="271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-US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.rnn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torch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.nn.RNN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input_size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input_size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hidden_size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hidden_size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num_layers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num_layers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nonlinearity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relu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9359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45</TotalTime>
  <Words>579</Words>
  <Application>Microsoft Macintosh PowerPoint</Application>
  <PresentationFormat>Widescreen</PresentationFormat>
  <Paragraphs>46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-webkit-standard</vt:lpstr>
      <vt:lpstr>Aptos</vt:lpstr>
      <vt:lpstr>Arial</vt:lpstr>
      <vt:lpstr>Calibri</vt:lpstr>
      <vt:lpstr>Calibri Light</vt:lpstr>
      <vt:lpstr>Menlo</vt:lpstr>
      <vt:lpstr>Wingdings</vt:lpstr>
      <vt:lpstr>Celestial</vt:lpstr>
      <vt:lpstr>RNNs</vt:lpstr>
      <vt:lpstr>RNN in the most Basic Sense</vt:lpstr>
      <vt:lpstr>What can RNNs be used for?</vt:lpstr>
      <vt:lpstr>This sounds like an LSTM</vt:lpstr>
      <vt:lpstr>How do RNNs work?</vt:lpstr>
      <vt:lpstr>Basic RNN architecture</vt:lpstr>
      <vt:lpstr>Embedding layer</vt:lpstr>
      <vt:lpstr>PowerPoint Presentation</vt:lpstr>
      <vt:lpstr>PowerPoint Presentation</vt:lpstr>
      <vt:lpstr>Decoding Layer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Andken, Marie  (Student)</dc:creator>
  <cp:lastModifiedBy>Andken, Marie  (Student)</cp:lastModifiedBy>
  <cp:revision>1</cp:revision>
  <dcterms:created xsi:type="dcterms:W3CDTF">2024-11-04T23:48:30Z</dcterms:created>
  <dcterms:modified xsi:type="dcterms:W3CDTF">2024-11-05T00:33:58Z</dcterms:modified>
</cp:coreProperties>
</file>