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48"/>
  </p:normalViewPr>
  <p:slideViewPr>
    <p:cSldViewPr snapToGrid="0">
      <p:cViewPr varScale="1">
        <p:scale>
          <a:sx n="116" d="100"/>
          <a:sy n="116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65D1-B28D-F9C0-3CD4-DBC7442C7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Ways to improve accuracy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28F63-9763-A7C7-591B-C7BFC9668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Marie</a:t>
            </a:r>
          </a:p>
        </p:txBody>
      </p:sp>
    </p:spTree>
    <p:extLst>
      <p:ext uri="{BB962C8B-B14F-4D97-AF65-F5344CB8AC3E}">
        <p14:creationId xmlns:p14="http://schemas.microsoft.com/office/powerpoint/2010/main" val="274132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D66B-70D8-13AA-10C2-82812A4A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Batch Size:</a:t>
            </a:r>
          </a:p>
        </p:txBody>
      </p: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A1CA91B-3061-22F1-CB65-A8C0B2EDB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1" y="319628"/>
            <a:ext cx="6897878" cy="272466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6BAA-57A6-5535-F1C9-9AD25DFD2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Training data in batches allows for less computation </a:t>
            </a:r>
          </a:p>
          <a:p>
            <a:r>
              <a:rPr lang="en-US" dirty="0"/>
              <a:t>Slower training</a:t>
            </a:r>
          </a:p>
          <a:p>
            <a:r>
              <a:rPr lang="en-US" dirty="0"/>
              <a:t>Sometimes more complexity</a:t>
            </a:r>
          </a:p>
          <a:p>
            <a:r>
              <a:rPr lang="en-US" dirty="0"/>
              <a:t>Faster convergence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90FCC-B69B-180D-3975-DD6116908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41" y="3082628"/>
            <a:ext cx="6897878" cy="373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4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6B2E-DEF4-24BD-AAEC-BA2F42D8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F623-6B08-77D1-EB8D-5E04C30A8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632" y="952245"/>
            <a:ext cx="10131425" cy="3649133"/>
          </a:xfrm>
        </p:spPr>
        <p:txBody>
          <a:bodyPr/>
          <a:lstStyle/>
          <a:p>
            <a:r>
              <a:rPr lang="en-US" dirty="0"/>
              <a:t>Better regularization (less effected by outliers)</a:t>
            </a:r>
          </a:p>
          <a:p>
            <a:r>
              <a:rPr lang="en-US" dirty="0"/>
              <a:t>All features treated equally</a:t>
            </a:r>
          </a:p>
          <a:p>
            <a:r>
              <a:rPr lang="en-US" dirty="0"/>
              <a:t>Faster convergence (Sometimes)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0E4BD-98C0-A834-1219-4EDF916A9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19" y="3807373"/>
            <a:ext cx="76454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2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65BE-C64B-C6E3-4D10-AD529F78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layers or Less layers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4BF02-1EB3-771E-C6DC-0474F177A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layers can lead to over fitting </a:t>
            </a:r>
          </a:p>
          <a:p>
            <a:r>
              <a:rPr lang="en-US" dirty="0"/>
              <a:t>Too little layers can lead to underfitting </a:t>
            </a:r>
          </a:p>
          <a:p>
            <a:r>
              <a:rPr lang="en-US" dirty="0"/>
              <a:t>Same with neurons</a:t>
            </a:r>
          </a:p>
          <a:p>
            <a:r>
              <a:rPr lang="en-US" dirty="0"/>
              <a:t>Try changing some of the activation functions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4E4A4-B663-47FE-3CE4-07739A7E5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741" y="1555741"/>
            <a:ext cx="5701259" cy="530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1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6D1C-50D9-DBDE-061A-E7FD169C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793B-A976-65BC-48A4-7A4F139C1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817" y="1604433"/>
            <a:ext cx="9687392" cy="3649133"/>
          </a:xfrm>
        </p:spPr>
        <p:txBody>
          <a:bodyPr/>
          <a:lstStyle/>
          <a:p>
            <a:r>
              <a:rPr lang="en-US" dirty="0"/>
              <a:t>Important when you stack data sets on top of each other and you don’t want one of the considered features to be where the data 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43E14-39CB-AE65-6EB7-FD4AE9C0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17" y="4321783"/>
            <a:ext cx="9080413" cy="105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4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063D-3699-D262-125A-6AA08918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noise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097187-BA55-B050-864E-BA9C77928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65866"/>
            <a:ext cx="10422725" cy="1363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DF6E22-EC30-846A-B707-B47B5DD309D3}"/>
              </a:ext>
            </a:extLst>
          </p:cNvPr>
          <p:cNvSpPr txBox="1"/>
          <p:nvPr/>
        </p:nvSpPr>
        <p:spPr>
          <a:xfrm>
            <a:off x="583894" y="4021157"/>
            <a:ext cx="958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Makes data more general</a:t>
            </a:r>
          </a:p>
          <a:p>
            <a:r>
              <a:rPr lang="en-US" dirty="0"/>
              <a:t>- Decreases over fitting </a:t>
            </a:r>
            <a:r>
              <a:rPr lang="en-US" dirty="0">
                <a:sym typeface="Wingdings" pitchFamily="2" charset="2"/>
              </a:rPr>
              <a:t> Can lead to underfitting and model is unable to focus on specific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1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EB8F-7E77-86CE-F035-C15A7452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3792-B3FC-285B-D279-AD187648D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89268"/>
          </a:xfrm>
        </p:spPr>
        <p:txBody>
          <a:bodyPr/>
          <a:lstStyle/>
          <a:p>
            <a:r>
              <a:rPr lang="en-US" dirty="0"/>
              <a:t>This one should be obvious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05715-5857-FFB5-6940-A01098D28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81" y="3429000"/>
            <a:ext cx="9888942" cy="161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9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C502-7E5F-70AE-1AD2-F4EC7913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your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9229-95B4-40A6-0D6F-895D38F5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typing out </a:t>
            </a:r>
            <a:r>
              <a:rPr lang="en-US" sz="2800" dirty="0" err="1"/>
              <a:t>torch.nn.functional</a:t>
            </a:r>
            <a:r>
              <a:rPr lang="en-US" sz="2800" dirty="0"/>
              <a:t>.  </a:t>
            </a:r>
            <a:r>
              <a:rPr lang="en-US" dirty="0"/>
              <a:t>and see what your options are </a:t>
            </a:r>
          </a:p>
          <a:p>
            <a:r>
              <a:rPr lang="en-US" dirty="0"/>
              <a:t>Do some cursory googling to see if another activation function might be better: tanh </a:t>
            </a:r>
          </a:p>
          <a:p>
            <a:r>
              <a:rPr lang="en-US" dirty="0"/>
              <a:t>Conversely you are not using RELU and should try that</a:t>
            </a:r>
          </a:p>
        </p:txBody>
      </p:sp>
    </p:spTree>
    <p:extLst>
      <p:ext uri="{BB962C8B-B14F-4D97-AF65-F5344CB8AC3E}">
        <p14:creationId xmlns:p14="http://schemas.microsoft.com/office/powerpoint/2010/main" val="223813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D274-1EB9-9640-8198-3212C63E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Epochs and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B63D-B2CF-B779-C45D-7D246FC0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56" y="1811562"/>
            <a:ext cx="10131425" cy="1456268"/>
          </a:xfrm>
        </p:spPr>
        <p:txBody>
          <a:bodyPr/>
          <a:lstStyle/>
          <a:p>
            <a:r>
              <a:rPr lang="en-US" dirty="0"/>
              <a:t>Epochs: Number of times the computer looks at the data. </a:t>
            </a:r>
          </a:p>
          <a:p>
            <a:r>
              <a:rPr lang="en-US" dirty="0"/>
              <a:t>Learning rate: How much the computer adjusts its weights</a:t>
            </a:r>
          </a:p>
        </p:txBody>
      </p:sp>
      <p:pic>
        <p:nvPicPr>
          <p:cNvPr id="1028" name="Picture 4" descr="Intro to optimization in deep learning ...">
            <a:extLst>
              <a:ext uri="{FF2B5EF4-FFF2-40B4-BE49-F238E27FC236}">
                <a16:creationId xmlns:a16="http://schemas.microsoft.com/office/drawing/2014/main" id="{58BBD294-394F-E129-CF17-1811B1877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26" y="3429000"/>
            <a:ext cx="6324184" cy="345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675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41</TotalTime>
  <Words>205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Celestial</vt:lpstr>
      <vt:lpstr>Ways to improve accuracy</vt:lpstr>
      <vt:lpstr>Batch Size:</vt:lpstr>
      <vt:lpstr>Standard Scaling</vt:lpstr>
      <vt:lpstr>More layers or Less layers </vt:lpstr>
      <vt:lpstr>Shuffling Data</vt:lpstr>
      <vt:lpstr>Add noise</vt:lpstr>
      <vt:lpstr>More Data</vt:lpstr>
      <vt:lpstr>Change your activation Functions</vt:lpstr>
      <vt:lpstr>Epochs and Learning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Andken, Marie  (Student)</dc:creator>
  <cp:lastModifiedBy>Andken, Marie  (Student)</cp:lastModifiedBy>
  <cp:revision>1</cp:revision>
  <dcterms:created xsi:type="dcterms:W3CDTF">2024-08-29T23:14:42Z</dcterms:created>
  <dcterms:modified xsi:type="dcterms:W3CDTF">2024-08-29T23:55:53Z</dcterms:modified>
</cp:coreProperties>
</file>