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4" r:id="rId7"/>
    <p:sldId id="260" r:id="rId8"/>
    <p:sldId id="265" r:id="rId9"/>
    <p:sldId id="269" r:id="rId10"/>
    <p:sldId id="261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/>
    <p:restoredTop sz="94682"/>
  </p:normalViewPr>
  <p:slideViewPr>
    <p:cSldViewPr snapToGrid="0">
      <p:cViewPr varScale="1">
        <p:scale>
          <a:sx n="119" d="100"/>
          <a:sy n="11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3A2-0B52-F689-7B9E-C8AC08EE1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CNNS</a:t>
            </a:r>
            <a:br>
              <a:rPr lang="en-US" dirty="0"/>
            </a:br>
            <a:r>
              <a:rPr lang="en-US" dirty="0"/>
              <a:t>Convolutional neural Network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B5475-6B19-17DB-F828-9894F8E67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Marie</a:t>
            </a:r>
          </a:p>
        </p:txBody>
      </p:sp>
    </p:spTree>
    <p:extLst>
      <p:ext uri="{BB962C8B-B14F-4D97-AF65-F5344CB8AC3E}">
        <p14:creationId xmlns:p14="http://schemas.microsoft.com/office/powerpoint/2010/main" val="147809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CE9-494E-A57F-217E-91FAC09F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AB04-F3E0-01BC-68DD-C09AE001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.view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Neurons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#This is where the previous equations mattered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Turns multi dimensional images into a single layer which can be looked at by fully connected layers</a:t>
            </a:r>
          </a:p>
        </p:txBody>
      </p:sp>
    </p:spTree>
    <p:extLst>
      <p:ext uri="{BB962C8B-B14F-4D97-AF65-F5344CB8AC3E}">
        <p14:creationId xmlns:p14="http://schemas.microsoft.com/office/powerpoint/2010/main" val="276935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5B9A-7F9E-E552-CB3E-FA38791A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997FA-6930-75DA-C8D5-FCF3D2F9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7462"/>
            <a:ext cx="1179906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Basic linear layers with fun activation functions (Mostly </a:t>
            </a:r>
            <a:r>
              <a:rPr lang="en-US" sz="2800" dirty="0" err="1"/>
              <a:t>Relu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linear3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.nn.Linear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512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256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.nn.functional.relu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linear3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2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622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0FD8-B883-0466-66FF-555B4525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684B-D0D9-4D60-15C5-80C4B364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layer with a </a:t>
            </a:r>
            <a:r>
              <a:rPr lang="en-US" dirty="0" err="1"/>
              <a:t>softmax</a:t>
            </a:r>
            <a:r>
              <a:rPr lang="en-US" dirty="0"/>
              <a:t> or sigmoid activation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Binary classification: Output = 1, sigmoid activation, (Single 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Multi-classification: Output = #of classes, </a:t>
            </a:r>
            <a:r>
              <a:rPr lang="en-US" dirty="0" err="1"/>
              <a:t>softmax</a:t>
            </a:r>
            <a:r>
              <a:rPr lang="en-US" dirty="0"/>
              <a:t> activation, (Array of values)</a:t>
            </a:r>
          </a:p>
        </p:txBody>
      </p:sp>
    </p:spTree>
    <p:extLst>
      <p:ext uri="{BB962C8B-B14F-4D97-AF65-F5344CB8AC3E}">
        <p14:creationId xmlns:p14="http://schemas.microsoft.com/office/powerpoint/2010/main" val="313649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FDA8-0923-1348-34C1-4081C05F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Extras: </a:t>
            </a:r>
            <a:r>
              <a:rPr lang="en-US" dirty="0" err="1"/>
              <a:t>BatchNorm</a:t>
            </a:r>
            <a:r>
              <a:rPr lang="en-US" dirty="0"/>
              <a:t> and Dropout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25E06C-8A56-D2BB-2428-AC50B1AB8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80" y="2949267"/>
            <a:ext cx="10780772" cy="18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7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20F9-D64C-E5C6-1FFC-A238D511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CNN does (Very Basics)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73665-CAB8-79F0-B8BD-19C12541668C}"/>
              </a:ext>
            </a:extLst>
          </p:cNvPr>
          <p:cNvSpPr txBox="1"/>
          <p:nvPr/>
        </p:nvSpPr>
        <p:spPr>
          <a:xfrm>
            <a:off x="539825" y="2551837"/>
            <a:ext cx="10818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Looks at an image and does math on the pixels to give you a final value.</a:t>
            </a:r>
          </a:p>
        </p:txBody>
      </p:sp>
      <p:pic>
        <p:nvPicPr>
          <p:cNvPr id="6" name="Graphic 5" descr="Eye with solid fill">
            <a:extLst>
              <a:ext uri="{FF2B5EF4-FFF2-40B4-BE49-F238E27FC236}">
                <a16:creationId xmlns:a16="http://schemas.microsoft.com/office/drawing/2014/main" id="{1FB35B5B-2038-234D-30BF-7AB3B6D5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0414" y="3043002"/>
            <a:ext cx="4997287" cy="49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6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A077-8E63-3EE5-C6EF-1ED434AC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CNNs work</a:t>
            </a:r>
          </a:p>
        </p:txBody>
      </p:sp>
      <p:pic>
        <p:nvPicPr>
          <p:cNvPr id="1028" name="Picture 4" descr="Basics of the Classic CNN. How a classic CNN (Convolutional Neural… | by  Chandra Churh Chatterjee | Towards Data Science">
            <a:extLst>
              <a:ext uri="{FF2B5EF4-FFF2-40B4-BE49-F238E27FC236}">
                <a16:creationId xmlns:a16="http://schemas.microsoft.com/office/drawing/2014/main" id="{61C7FFCC-FDAD-08FB-02FD-CBF82BCA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879600"/>
            <a:ext cx="98044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60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3D0F-E197-9122-C5FA-22F6173E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70E4-A672-81D1-DCCB-259575D4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42067"/>
            <a:ext cx="12192000" cy="4611273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cnn1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.nn.Conv2d(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in_channels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out_channels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kernel_size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padding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 channels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: How many layers in an image gray scale = 1, RGB = 3, RGB alpha = 4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Out 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Channels: How many neurons will be passed into the next layer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Kernal size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: How big is the moving square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Stride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: How many pixels over the kernel moves each step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Padding: Extra pixels added to an image</a:t>
            </a:r>
          </a:p>
          <a:p>
            <a:pPr marL="0" indent="0">
              <a:buNone/>
            </a:pPr>
            <a:endParaRPr lang="en-US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This layer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will multiply the pixel values by different weights. 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  <a:sym typeface="Wingdings" pitchFamily="2" charset="2"/>
              </a:rPr>
              <a:t> Matrix Multiplication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0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052B-2D49-F93B-47B1-074C7B9B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image output size of convolutional 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CDA0AB-21FF-9026-F011-074A3AF86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931" y="2578099"/>
            <a:ext cx="9827975" cy="1244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DA90A-D123-C024-3A9D-A403E02D5E26}"/>
              </a:ext>
            </a:extLst>
          </p:cNvPr>
          <p:cNvSpPr txBox="1"/>
          <p:nvPr/>
        </p:nvSpPr>
        <p:spPr>
          <a:xfrm>
            <a:off x="830931" y="4373696"/>
            <a:ext cx="927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size is number of pixels, not number of neurons.</a:t>
            </a:r>
          </a:p>
        </p:txBody>
      </p:sp>
    </p:spTree>
    <p:extLst>
      <p:ext uri="{BB962C8B-B14F-4D97-AF65-F5344CB8AC3E}">
        <p14:creationId xmlns:p14="http://schemas.microsoft.com/office/powerpoint/2010/main" val="178120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volutional Neural Networks ...">
            <a:extLst>
              <a:ext uri="{FF2B5EF4-FFF2-40B4-BE49-F238E27FC236}">
                <a16:creationId xmlns:a16="http://schemas.microsoft.com/office/drawing/2014/main" id="{76880C1F-F3D7-BF02-13A5-2CD6DD614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83" y="1056701"/>
            <a:ext cx="6499110" cy="474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8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87B7-7C3F-4DAF-8B92-22E582F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F75F-23C9-9DEA-AF9B-6896A7AF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maxPool1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torch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.nn.MaxPool2d(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kernel_size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#Kernel is a square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Goes over the pixels with a kernel, the max number in each kernel set goes into the next layer.</a:t>
            </a:r>
          </a:p>
        </p:txBody>
      </p:sp>
    </p:spTree>
    <p:extLst>
      <p:ext uri="{BB962C8B-B14F-4D97-AF65-F5344CB8AC3E}">
        <p14:creationId xmlns:p14="http://schemas.microsoft.com/office/powerpoint/2010/main" val="180974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x Pooling Explained | Papers With Code">
            <a:extLst>
              <a:ext uri="{FF2B5EF4-FFF2-40B4-BE49-F238E27FC236}">
                <a16:creationId xmlns:a16="http://schemas.microsoft.com/office/drawing/2014/main" id="{513E2F1C-4B65-A845-3343-A7C7C99F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2" y="1110943"/>
            <a:ext cx="10642708" cy="44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88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06BB-6C78-8791-6E31-2C58B073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 layer image size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784A9-437B-D463-8FE6-E1ECBF52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41810"/>
            <a:ext cx="10699245" cy="17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5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</TotalTime>
  <Words>354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Celestial</vt:lpstr>
      <vt:lpstr>Intro to CNNS Convolutional neural Network </vt:lpstr>
      <vt:lpstr>What a CNN does (Very Basics)</vt:lpstr>
      <vt:lpstr>How CNNs work</vt:lpstr>
      <vt:lpstr>Convolution Layers</vt:lpstr>
      <vt:lpstr>Calculating the image output size of convolutional layer</vt:lpstr>
      <vt:lpstr>PowerPoint Presentation</vt:lpstr>
      <vt:lpstr>Max Pooling layers</vt:lpstr>
      <vt:lpstr>PowerPoint Presentation</vt:lpstr>
      <vt:lpstr>Max Pooling layer image size output</vt:lpstr>
      <vt:lpstr>Flattening</vt:lpstr>
      <vt:lpstr>Fully connected </vt:lpstr>
      <vt:lpstr>Classification function</vt:lpstr>
      <vt:lpstr>Extras: BatchNorm and Dropout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Andken, Marie  (Student)</dc:creator>
  <cp:lastModifiedBy>Andken, Marie  (Student)</cp:lastModifiedBy>
  <cp:revision>1</cp:revision>
  <dcterms:created xsi:type="dcterms:W3CDTF">2024-08-26T21:17:00Z</dcterms:created>
  <dcterms:modified xsi:type="dcterms:W3CDTF">2024-08-26T22:05:54Z</dcterms:modified>
</cp:coreProperties>
</file>