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4"/>
    <p:restoredTop sz="94681"/>
  </p:normalViewPr>
  <p:slideViewPr>
    <p:cSldViewPr snapToGrid="0">
      <p:cViewPr varScale="1">
        <p:scale>
          <a:sx n="86" d="100"/>
          <a:sy n="86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9674-E92E-C027-1468-0C3A5050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503" y="741395"/>
            <a:ext cx="8218621" cy="2421464"/>
          </a:xfrm>
        </p:spPr>
        <p:txBody>
          <a:bodyPr/>
          <a:lstStyle/>
          <a:p>
            <a:r>
              <a:rPr lang="en-US" dirty="0"/>
              <a:t>Intro to Machine Learning and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CF7B5-E180-6683-E88E-1B0244B3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741" y="4385732"/>
            <a:ext cx="1531383" cy="373555"/>
          </a:xfrm>
        </p:spPr>
        <p:txBody>
          <a:bodyPr/>
          <a:lstStyle/>
          <a:p>
            <a:r>
              <a:rPr lang="en-US" dirty="0"/>
              <a:t>By Marie</a:t>
            </a:r>
          </a:p>
        </p:txBody>
      </p:sp>
    </p:spTree>
    <p:extLst>
      <p:ext uri="{BB962C8B-B14F-4D97-AF65-F5344CB8AC3E}">
        <p14:creationId xmlns:p14="http://schemas.microsoft.com/office/powerpoint/2010/main" val="403789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6A12-05A7-D3A4-749D-9F3FE950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336"/>
            <a:ext cx="9548734" cy="1545513"/>
          </a:xfrm>
        </p:spPr>
        <p:txBody>
          <a:bodyPr>
            <a:normAutofit fontScale="90000"/>
          </a:bodyPr>
          <a:lstStyle/>
          <a:p>
            <a:r>
              <a:rPr lang="en-US" dirty="0"/>
              <a:t>Breaking down a model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Layers and Feed Forward (Ignore RNN)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Artificial Neural Networks and its ...">
            <a:extLst>
              <a:ext uri="{FF2B5EF4-FFF2-40B4-BE49-F238E27FC236}">
                <a16:creationId xmlns:a16="http://schemas.microsoft.com/office/drawing/2014/main" id="{811CD887-30BC-CE48-A1F2-D47449C6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9" y="1878976"/>
            <a:ext cx="7653510" cy="48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5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7CDE-2332-97EE-B0DD-5C682901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functions: Calculations done on data to try and find patterns</a:t>
            </a:r>
          </a:p>
        </p:txBody>
      </p:sp>
      <p:pic>
        <p:nvPicPr>
          <p:cNvPr id="4100" name="Picture 4" descr="Activation Functions in Neural Networks [12 Types &amp; Use Cases]">
            <a:extLst>
              <a:ext uri="{FF2B5EF4-FFF2-40B4-BE49-F238E27FC236}">
                <a16:creationId xmlns:a16="http://schemas.microsoft.com/office/drawing/2014/main" id="{D8D03F1F-DD50-1236-BB57-0570A6C2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42" y="2044615"/>
            <a:ext cx="5179960" cy="48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0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C231-E3E2-01EB-D71B-1CCE6662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C2BA-78AA-4E64-5E3D-C6CBAE84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Rate: How far your optimizer jumps forward. Should be small, unless limited epochs</a:t>
            </a:r>
          </a:p>
          <a:p>
            <a:r>
              <a:rPr lang="en-US" dirty="0"/>
              <a:t>Epochs: How many times your model looks over the data, finds more complex patterns each time (hopefully)</a:t>
            </a:r>
          </a:p>
          <a:p>
            <a:r>
              <a:rPr lang="en-US" dirty="0"/>
              <a:t>Loss Function: How you define model success (MSE is most common)</a:t>
            </a:r>
          </a:p>
          <a:p>
            <a:r>
              <a:rPr lang="en-US" dirty="0"/>
              <a:t>Optimizer: Updates weights and biases after an epoch, used with learning rate. &lt;3 ADAM, although it can depend on model.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0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AEE5-5AF1-C13E-BE0A-8DFDE2F5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coding doc in teams that has parts of the model you need to fill in. The goal in the next x minutes is to make a &gt;90% accuracy in under 80 epochs by changing around hyper parameters and model layers. The basics have been put in for you. This will change as the club progresses.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EECD-273C-3A93-BB2E-B7B11BA28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F8A8-11FF-3BF6-2D17-17AEF720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 vs.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C4FB-692F-0B03-B746-B44244F6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suggests a machine mimicking human intelligence.</a:t>
            </a:r>
          </a:p>
          <a:p>
            <a:r>
              <a:rPr lang="en-US" dirty="0"/>
              <a:t>Machine learning is the algorithms a computer follows and uses to learn pattern to complete a certain task.</a:t>
            </a:r>
          </a:p>
          <a:p>
            <a:r>
              <a:rPr lang="en-US" dirty="0"/>
              <a:t>Machine learning is far more specific and task oriented.</a:t>
            </a:r>
          </a:p>
          <a:p>
            <a:r>
              <a:rPr lang="en-US" dirty="0"/>
              <a:t>AI is far more general and can include machine learning.</a:t>
            </a:r>
          </a:p>
          <a:p>
            <a:endParaRPr lang="en-US" dirty="0"/>
          </a:p>
          <a:p>
            <a:r>
              <a:rPr lang="en-US" dirty="0"/>
              <a:t>This club will focus on machine learning and its algorithms.</a:t>
            </a:r>
          </a:p>
        </p:txBody>
      </p:sp>
    </p:spTree>
    <p:extLst>
      <p:ext uri="{BB962C8B-B14F-4D97-AF65-F5344CB8AC3E}">
        <p14:creationId xmlns:p14="http://schemas.microsoft.com/office/powerpoint/2010/main" val="20633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Vs Deep Learning ...">
            <a:extLst>
              <a:ext uri="{FF2B5EF4-FFF2-40B4-BE49-F238E27FC236}">
                <a16:creationId xmlns:a16="http://schemas.microsoft.com/office/drawing/2014/main" id="{27E2FA73-B913-12B7-1AB8-23ECE7C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51" y="626211"/>
            <a:ext cx="5605578" cy="56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Star with solid fill">
            <a:extLst>
              <a:ext uri="{FF2B5EF4-FFF2-40B4-BE49-F238E27FC236}">
                <a16:creationId xmlns:a16="http://schemas.microsoft.com/office/drawing/2014/main" id="{E821102B-8F70-CCA2-0E64-F709768F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7220" y="2608288"/>
            <a:ext cx="637082" cy="637082"/>
          </a:xfrm>
          <a:prstGeom prst="rect">
            <a:avLst/>
          </a:prstGeom>
        </p:spPr>
      </p:pic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8CE06001-18FA-E8DD-1255-5B57B82F2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02381">
            <a:off x="6963502" y="2787514"/>
            <a:ext cx="2528549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B80DE-1C64-969E-60AE-5D7FA58E9057}"/>
              </a:ext>
            </a:extLst>
          </p:cNvPr>
          <p:cNvSpPr txBox="1"/>
          <p:nvPr/>
        </p:nvSpPr>
        <p:spPr>
          <a:xfrm>
            <a:off x="9305308" y="3429000"/>
            <a:ext cx="263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is 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E70-C49F-7E26-0D92-209FAFD9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Linear Regression in the simplest terms:</a:t>
            </a:r>
          </a:p>
        </p:txBody>
      </p:sp>
      <p:pic>
        <p:nvPicPr>
          <p:cNvPr id="2050" name="Picture 2" descr="Linear regression in Machine learning ...">
            <a:extLst>
              <a:ext uri="{FF2B5EF4-FFF2-40B4-BE49-F238E27FC236}">
                <a16:creationId xmlns:a16="http://schemas.microsoft.com/office/drawing/2014/main" id="{BE832DF2-D617-51DB-621F-FB869A8A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14" y="1341562"/>
            <a:ext cx="7659772" cy="48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83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189A-DFE0-5FBB-255C-2A469B73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45" y="1346219"/>
            <a:ext cx="10131427" cy="1468800"/>
          </a:xfrm>
        </p:spPr>
        <p:txBody>
          <a:bodyPr>
            <a:noAutofit/>
          </a:bodyPr>
          <a:lstStyle/>
          <a:p>
            <a:r>
              <a:rPr lang="en-US" sz="6000" dirty="0"/>
              <a:t>What is needed for a linear regression model (</a:t>
            </a:r>
            <a:r>
              <a:rPr lang="en-US" sz="6000" dirty="0" err="1"/>
              <a:t>Pytorch</a:t>
            </a:r>
            <a:r>
              <a:rPr lang="en-US" sz="6000" dirty="0"/>
              <a:t>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B625-5C51-F9F8-1C77-02905954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685" y="2998800"/>
            <a:ext cx="10131428" cy="860400"/>
          </a:xfrm>
        </p:spPr>
        <p:txBody>
          <a:bodyPr/>
          <a:lstStyle/>
          <a:p>
            <a:r>
              <a:rPr lang="en-US" dirty="0"/>
              <a:t>According to Marie </a:t>
            </a:r>
          </a:p>
        </p:txBody>
      </p:sp>
    </p:spTree>
    <p:extLst>
      <p:ext uri="{BB962C8B-B14F-4D97-AF65-F5344CB8AC3E}">
        <p14:creationId xmlns:p14="http://schemas.microsoft.com/office/powerpoint/2010/main" val="1767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D1E1-CF91-EB91-5EBD-78F49FEB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9816"/>
            <a:ext cx="10131425" cy="1456267"/>
          </a:xfrm>
        </p:spPr>
        <p:txBody>
          <a:bodyPr/>
          <a:lstStyle/>
          <a:p>
            <a:r>
              <a:rPr lang="en-US" dirty="0"/>
              <a:t>Linear data or data with linear correlation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2CAAE-87ED-1350-667D-DBB6D7FF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1" y="1527052"/>
            <a:ext cx="11683178" cy="458893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8" name="Graphic 7" descr="Smiling face with solid fill with solid fill">
            <a:extLst>
              <a:ext uri="{FF2B5EF4-FFF2-40B4-BE49-F238E27FC236}">
                <a16:creationId xmlns:a16="http://schemas.microsoft.com/office/drawing/2014/main" id="{DE6B6804-913D-4407-CA13-808DEC76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5377" y="4664718"/>
            <a:ext cx="914400" cy="914400"/>
          </a:xfrm>
          <a:prstGeom prst="rect">
            <a:avLst/>
          </a:prstGeom>
        </p:spPr>
      </p:pic>
      <p:pic>
        <p:nvPicPr>
          <p:cNvPr id="12" name="Graphic 11" descr="Expressionless face with solid fill with solid fill">
            <a:extLst>
              <a:ext uri="{FF2B5EF4-FFF2-40B4-BE49-F238E27FC236}">
                <a16:creationId xmlns:a16="http://schemas.microsoft.com/office/drawing/2014/main" id="{7A37C4BB-473E-6CD7-595B-7A8A852B7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380" y="4664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3970-27A6-5361-771C-823F2080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5" y="287866"/>
            <a:ext cx="10131425" cy="1456267"/>
          </a:xfrm>
        </p:spPr>
        <p:txBody>
          <a:bodyPr/>
          <a:lstStyle/>
          <a:p>
            <a:r>
              <a:rPr lang="en-US" dirty="0"/>
              <a:t>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B7BF2-B391-0A01-A9A6-81E8231D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67" y="1744133"/>
            <a:ext cx="9027478" cy="43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03E7-3789-ED01-1F31-FE9FFD6A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C2F21-030A-8F21-C566-B863938A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0969076" cy="40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3ED1-8F56-D80B-0DE3-D5233305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track error and get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0974-92E9-740B-77BE-CF29FC5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2" y="1933197"/>
            <a:ext cx="11026784" cy="32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291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Intro to Machine Learning and linear regression</vt:lpstr>
      <vt:lpstr>What Is AI vs. Machine Learning</vt:lpstr>
      <vt:lpstr>PowerPoint Presentation</vt:lpstr>
      <vt:lpstr>Linear Regression in the simplest terms:</vt:lpstr>
      <vt:lpstr>What is needed for a linear regression model (Pytorch) </vt:lpstr>
      <vt:lpstr>Linear data or data with linear correlation  </vt:lpstr>
      <vt:lpstr>A model</vt:lpstr>
      <vt:lpstr>Hyper parameters</vt:lpstr>
      <vt:lpstr>A way to track error and get results</vt:lpstr>
      <vt:lpstr>Breaking down a model  Layers and Feed Forward (Ignore RNN) </vt:lpstr>
      <vt:lpstr>Activation functions: Calculations done on data to try and find patterns</vt:lpstr>
      <vt:lpstr>Hyper Parameters</vt:lpstr>
      <vt:lpstr>There is a coding doc in teams that has parts of the model you need to fill in. The goal in the next x minutes is to make a &gt;90% accuracy in under 80 epochs by changing around hyper parameters and model layers. The basics have been put in for you. This will change as the club progresses.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Andken, Marie  (Student)</dc:creator>
  <cp:lastModifiedBy>Andken, Marie  (Student)</cp:lastModifiedBy>
  <cp:revision>1</cp:revision>
  <dcterms:created xsi:type="dcterms:W3CDTF">2024-07-23T20:27:30Z</dcterms:created>
  <dcterms:modified xsi:type="dcterms:W3CDTF">2024-07-23T21:11:22Z</dcterms:modified>
</cp:coreProperties>
</file>