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E6B84E-C5DD-FF8C-73BE-61A005F5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800" dirty="0">
                <a:latin typeface="Bahnschrift Light SemiCondensed" panose="020B0502040204020203" pitchFamily="34" charset="0"/>
              </a:rPr>
              <a:t>"Automatización del Registro de Asistencia mediante App Móvil </a:t>
            </a:r>
            <a:r>
              <a:rPr lang="es-CL" sz="4000" dirty="0"/>
              <a:t>RegistrAPP</a:t>
            </a:r>
            <a:r>
              <a:rPr lang="es-MX" sz="3800" dirty="0">
                <a:latin typeface="Bahnschrift Light SemiCondensed" panose="020B0502040204020203" pitchFamily="34" charset="0"/>
              </a:rPr>
              <a:t>"</a:t>
            </a:r>
            <a:endParaRPr lang="es-CL" sz="38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9C1D4-C16C-A051-853F-2CB6395A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Integrantes: Lino Barrera</a:t>
            </a:r>
            <a:br>
              <a:rPr lang="es-CL" dirty="0"/>
            </a:br>
            <a:r>
              <a:rPr lang="es-CL" dirty="0"/>
              <a:t>	        Jordan Ordenes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BB856-0AD1-0FB1-1B15-F58E6C43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37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3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DD224-9830-B94D-32DE-1880C96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8D604-ACF1-D09F-44B9-EEF53D14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implementación de una aplicación móvil para el registro de asistencia responde a la necesidad de optimizar los procesos educativos, adaptándose a los desafíos que la pandemia ha dejado al descubierto.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En cuenta al desarrollo de la aplicación en Ionic como reflexión también podemos destacar el flujo de información que viaja desde una vista a otra simplificando de manera significativa los procesos de información y la adaptación a las nuevas tecnologías.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4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88A2-2F2A-699A-565F-6DA75282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5888"/>
            <a:ext cx="3876136" cy="1072464"/>
          </a:xfrm>
        </p:spPr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829CCC-91C1-17DB-728D-DA6D26DF1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20680"/>
            <a:ext cx="3651849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Problemática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Solución Propuesta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 Características del Producto Desarrollado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Reflexión Final </a:t>
            </a:r>
          </a:p>
        </p:txBody>
      </p:sp>
    </p:spTree>
    <p:extLst>
      <p:ext uri="{BB962C8B-B14F-4D97-AF65-F5344CB8AC3E}">
        <p14:creationId xmlns:p14="http://schemas.microsoft.com/office/powerpoint/2010/main" val="28318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CB53-3EE7-61CA-4633-7A799F10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DB4C1-6D86-1D29-A5EA-09DA1878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Durante la pandemia, la institución de educación superior DuocUC ha enfrentado diversos retos, entre ellos la transición de clases presenciales a remotas y luego el retorno a la presencialidad. Este proceso de retorno ha presentado complicaciones logísticas, como el registro de asistencia en clases presenciales por parte de la docencia.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Problema principal: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 registro de asistencia por parte del docente en tiempo real ha generado errores debido a la multitarea y la falta de tiempo.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6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7F103-6BAA-4ECE-82BA-26D1D6EF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892B4-DE3E-D973-E3E4-19917E39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887162"/>
          </a:xfrm>
        </p:spPr>
        <p:txBody>
          <a:bodyPr/>
          <a:lstStyle/>
          <a:p>
            <a:r>
              <a:rPr lang="es-MX" dirty="0"/>
              <a:t>En las clases presenciales, los docentes deben registrar manualmente la asistencia de los estudiantes, lo que ha dado lugar a errores por motivos como: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26CD98-7DB7-1012-ED9E-346D45B71C2B}"/>
              </a:ext>
            </a:extLst>
          </p:cNvPr>
          <p:cNvSpPr txBox="1"/>
          <p:nvPr/>
        </p:nvSpPr>
        <p:spPr>
          <a:xfrm>
            <a:off x="609600" y="3055472"/>
            <a:ext cx="10343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Multitarea por parte del docente en clase.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Tiempo insuficiente para completar el registro correctamente.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Olvido por parte del docente de registrar la asistencia.</a:t>
            </a:r>
          </a:p>
          <a:p>
            <a:pPr>
              <a:lnSpc>
                <a:spcPct val="150000"/>
              </a:lnSpc>
            </a:pPr>
            <a:r>
              <a:rPr lang="es-MX" b="1" dirty="0"/>
              <a:t>Consecuencias:</a:t>
            </a:r>
            <a:br>
              <a:rPr lang="es-MX" dirty="0"/>
            </a:br>
            <a:r>
              <a:rPr lang="es-MX" dirty="0"/>
              <a:t>Esto afecta tanto la precisión del control de asistencia como la administración del tiempo en clase.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5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C41C-3104-A06C-232C-A5A4680F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Propuesta (App Móvil)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64B03-DB66-DA6B-2322-81068238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solución planteada es el desarrollo de una aplicación móvil llamada </a:t>
            </a:r>
            <a:r>
              <a:rPr lang="es-MX" b="1" dirty="0"/>
              <a:t>RegistrAPP</a:t>
            </a:r>
            <a:r>
              <a:rPr lang="es-MX" dirty="0"/>
              <a:t>, desarrollada con el frameware </a:t>
            </a:r>
            <a:r>
              <a:rPr lang="es-MX" b="1" dirty="0"/>
              <a:t>Ionic utilizando Angular</a:t>
            </a:r>
            <a:r>
              <a:rPr lang="es-MX" dirty="0"/>
              <a:t>. Estará disponible en plataformas Android e iOS, permitiendo a los estudiantes registrar su propia asistencia de manera autónoma y eficiente. La aplicación hará uso de </a:t>
            </a:r>
            <a:r>
              <a:rPr lang="es-MX" b="1" dirty="0"/>
              <a:t>NavigationExtras</a:t>
            </a:r>
            <a:r>
              <a:rPr lang="es-MX" dirty="0"/>
              <a:t> para gestionar la navegación entre pantallas y pasar datos de una vista a otra de manera dinámica y segura.</a:t>
            </a:r>
          </a:p>
          <a:p>
            <a:endParaRPr lang="es-MX" dirty="0"/>
          </a:p>
          <a:p>
            <a:r>
              <a:rPr lang="es-MX" b="1" dirty="0"/>
              <a:t>Objetivo principal:</a:t>
            </a:r>
            <a:br>
              <a:rPr lang="es-MX" dirty="0"/>
            </a:br>
            <a:r>
              <a:rPr lang="es-MX" dirty="0"/>
              <a:t>Facilitar y optimizar el proceso de registro de asistencia, eliminando la carga sobre el docente y reduciendo los errores, utilizando tecnologías modernas para asegurar una experiencia de usuario fluida y segura.</a:t>
            </a:r>
          </a:p>
        </p:txBody>
      </p:sp>
    </p:spTree>
    <p:extLst>
      <p:ext uri="{BB962C8B-B14F-4D97-AF65-F5344CB8AC3E}">
        <p14:creationId xmlns:p14="http://schemas.microsoft.com/office/powerpoint/2010/main" val="10609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5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Login: </a:t>
            </a:r>
            <a:r>
              <a:rPr lang="es-MX" dirty="0"/>
              <a:t>Los alumnos acceden a la aplicación utilizando sus credenciales únicas, garantizando la seguridad del acceso.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D717B-D148-E5E8-1F47-774A117C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22" y="552782"/>
            <a:ext cx="3031868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/>
              <a:t>Principales Características del Producto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Registro de Estudiante:</a:t>
            </a:r>
            <a:br>
              <a:rPr lang="es-MX" dirty="0"/>
            </a:br>
            <a:r>
              <a:rPr lang="es-MX" dirty="0"/>
              <a:t>Los Estudiantes pueden registrarse en la plataforma, proporcionando los datos necesarios para futuras sesiones.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5F268-175E-D750-CBA9-CA633592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07" y="552782"/>
            <a:ext cx="3017699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Pantalla de inicio:</a:t>
            </a:r>
            <a:br>
              <a:rPr lang="es-MX" dirty="0"/>
            </a:br>
            <a:r>
              <a:rPr lang="es-MX" dirty="0"/>
              <a:t>Interfaz simple y accesible desde la que los estudiantes pueden visualizar su información personal académica.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F25793-B5FB-87F7-598A-DFDD225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22" y="552782"/>
            <a:ext cx="3031868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Cambio de contraseña:</a:t>
            </a:r>
            <a:br>
              <a:rPr lang="es-MX" dirty="0"/>
            </a:br>
            <a:r>
              <a:rPr lang="es-MX" dirty="0"/>
              <a:t>Función para que los estudiantes puedan cambiar sus contraseñas de acceso de manera sencilla y segura.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B6387-FA9B-18AA-4C34-91FA3D98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07" y="552782"/>
            <a:ext cx="3017699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6BE1D3-D087-4D13-A1ED-C7339B2BBAAD}">
  <we:reference id="wa200005566" version="3.0.0.2" store="es-MX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101</TotalTime>
  <Words>484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Bahnschrift Light SemiCondensed</vt:lpstr>
      <vt:lpstr>Posterama</vt:lpstr>
      <vt:lpstr>SplashVTI</vt:lpstr>
      <vt:lpstr>"Automatización del Registro de Asistencia mediante App Móvil RegistrAPP"</vt:lpstr>
      <vt:lpstr>Contenido</vt:lpstr>
      <vt:lpstr>Contexto</vt:lpstr>
      <vt:lpstr>Problemáticas</vt:lpstr>
      <vt:lpstr>Solución Propuesta (App Móvil)</vt:lpstr>
      <vt:lpstr>Principales Características del Producto</vt:lpstr>
      <vt:lpstr>Principales Características del Producto</vt:lpstr>
      <vt:lpstr>Principales Características del Producto</vt:lpstr>
      <vt:lpstr>Principales Características del Producto</vt:lpstr>
      <vt:lpstr>Reflexión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Ordenes</dc:creator>
  <cp:lastModifiedBy>Jordan Ordenes</cp:lastModifiedBy>
  <cp:revision>3</cp:revision>
  <dcterms:created xsi:type="dcterms:W3CDTF">2024-09-14T21:46:57Z</dcterms:created>
  <dcterms:modified xsi:type="dcterms:W3CDTF">2024-09-16T04:54:55Z</dcterms:modified>
</cp:coreProperties>
</file>