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Doppio One"/>
      <p:regular r:id="rId21"/>
    </p:embeddedFont>
    <p:embeddedFont>
      <p:font typeface="Encode Sans"/>
      <p:regular r:id="rId22"/>
      <p:bold r:id="rId23"/>
    </p:embeddedFont>
    <p:embeddedFont>
      <p:font typeface="Bebas Neue"/>
      <p:regular r:id="rId24"/>
    </p:embeddedFont>
    <p:embeddedFont>
      <p:font typeface="PT Sans"/>
      <p:regular r:id="rId25"/>
      <p:bold r:id="rId26"/>
      <p:italic r:id="rId27"/>
      <p:boldItalic r:id="rId28"/>
    </p:embeddedFont>
    <p:embeddedFont>
      <p:font typeface="Encode Sans Condensed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1" roundtripDataSignature="AMtx7misOTGj3d8zhrSTaPjTxrKdgAEf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EncodeSans-regular.fntdata"/><Relationship Id="rId21" Type="http://schemas.openxmlformats.org/officeDocument/2006/relationships/font" Target="fonts/DoppioOne-regular.fntdata"/><Relationship Id="rId24" Type="http://schemas.openxmlformats.org/officeDocument/2006/relationships/font" Target="fonts/BebasNeue-regular.fntdata"/><Relationship Id="rId23" Type="http://schemas.openxmlformats.org/officeDocument/2006/relationships/font" Target="fonts/EncodeSa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TSans-bold.fntdata"/><Relationship Id="rId25" Type="http://schemas.openxmlformats.org/officeDocument/2006/relationships/font" Target="fonts/PTSans-regular.fntdata"/><Relationship Id="rId28" Type="http://schemas.openxmlformats.org/officeDocument/2006/relationships/font" Target="fonts/PTSans-boldItalic.fntdata"/><Relationship Id="rId27" Type="http://schemas.openxmlformats.org/officeDocument/2006/relationships/font" Target="fonts/PT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EncodeSansCondense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customschemas.google.com/relationships/presentationmetadata" Target="metadata"/><Relationship Id="rId30" Type="http://schemas.openxmlformats.org/officeDocument/2006/relationships/font" Target="fonts/EncodeSansCondensed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1" name="Google Shape;48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8" name="Google Shape;48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29122bea72d_5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9" name="Google Shape;499;g29122bea72d_5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7" name="Google Shape;50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9122bea72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8" name="Google Shape;538;g29122bea72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7" name="Google Shape;54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5" name="Google Shape;55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9122bea72d_5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29122bea72d_5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9122bea72d_5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2" name="Google Shape;412;g29122bea72d_5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0" name="Google Shape;42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9122bea72d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29122bea72d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9122bea72d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" name="Google Shape;441;g29122bea72d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9" name="Google Shape;44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9" name="Google Shape;45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1" name="Google Shape;47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2"/>
          <p:cNvPicPr preferRelativeResize="0"/>
          <p:nvPr/>
        </p:nvPicPr>
        <p:blipFill rotWithShape="1">
          <a:blip r:embed="rId2">
            <a:alphaModFix amt="28000"/>
          </a:blip>
          <a:srcRect b="5921" l="3955" r="57710" t="33705"/>
          <a:stretch/>
        </p:blipFill>
        <p:spPr>
          <a:xfrm>
            <a:off x="0" y="2133600"/>
            <a:ext cx="3505200" cy="3105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2"/>
          <p:cNvPicPr preferRelativeResize="0"/>
          <p:nvPr/>
        </p:nvPicPr>
        <p:blipFill rotWithShape="1">
          <a:blip r:embed="rId2">
            <a:alphaModFix amt="28000"/>
          </a:blip>
          <a:srcRect b="6752" l="40405" r="30010" t="33702"/>
          <a:stretch/>
        </p:blipFill>
        <p:spPr>
          <a:xfrm>
            <a:off x="6438900" y="2176200"/>
            <a:ext cx="2705098" cy="306255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2"/>
          <p:cNvSpPr txBox="1"/>
          <p:nvPr>
            <p:ph type="ctrTitle"/>
          </p:nvPr>
        </p:nvSpPr>
        <p:spPr>
          <a:xfrm>
            <a:off x="1473525" y="2562750"/>
            <a:ext cx="6196800" cy="1512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200"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2"/>
          <p:cNvSpPr txBox="1"/>
          <p:nvPr>
            <p:ph idx="1" type="subTitle"/>
          </p:nvPr>
        </p:nvSpPr>
        <p:spPr>
          <a:xfrm>
            <a:off x="1473675" y="4056400"/>
            <a:ext cx="6196800" cy="5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2"/>
          <p:cNvSpPr/>
          <p:nvPr>
            <p:ph idx="2" type="pic"/>
          </p:nvPr>
        </p:nvSpPr>
        <p:spPr>
          <a:xfrm>
            <a:off x="0" y="0"/>
            <a:ext cx="9144000" cy="2176200"/>
          </a:xfrm>
          <a:prstGeom prst="rect">
            <a:avLst/>
          </a:prstGeom>
          <a:noFill/>
          <a:ln>
            <a:noFill/>
          </a:ln>
        </p:spPr>
      </p:sp>
      <p:sp>
        <p:nvSpPr>
          <p:cNvPr id="15" name="Google Shape;15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5"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31"/>
          <p:cNvPicPr preferRelativeResize="0"/>
          <p:nvPr/>
        </p:nvPicPr>
        <p:blipFill rotWithShape="1">
          <a:blip r:embed="rId2">
            <a:alphaModFix amt="28000"/>
          </a:blip>
          <a:srcRect b="3399" l="0" r="832" t="0"/>
          <a:stretch/>
        </p:blipFill>
        <p:spPr>
          <a:xfrm rot="10800000">
            <a:off x="-100" y="-95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31"/>
          <p:cNvSpPr/>
          <p:nvPr/>
        </p:nvSpPr>
        <p:spPr>
          <a:xfrm>
            <a:off x="4477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1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" name="Google Shape;117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32"/>
          <p:cNvPicPr preferRelativeResize="0"/>
          <p:nvPr/>
        </p:nvPicPr>
        <p:blipFill rotWithShape="1">
          <a:blip r:embed="rId2">
            <a:alphaModFix amt="28000"/>
          </a:blip>
          <a:srcRect b="3399" l="0" r="832" t="0"/>
          <a:stretch/>
        </p:blipFill>
        <p:spPr>
          <a:xfrm flipH="1">
            <a:off x="-100" y="-95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32"/>
          <p:cNvSpPr/>
          <p:nvPr/>
        </p:nvSpPr>
        <p:spPr>
          <a:xfrm>
            <a:off x="4477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2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2" name="Google Shape;122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33"/>
          <p:cNvPicPr preferRelativeResize="0"/>
          <p:nvPr/>
        </p:nvPicPr>
        <p:blipFill rotWithShape="1">
          <a:blip r:embed="rId2">
            <a:alphaModFix amt="28000"/>
          </a:blip>
          <a:srcRect b="3399" l="0" r="832" t="0"/>
          <a:stretch/>
        </p:blipFill>
        <p:spPr>
          <a:xfrm>
            <a:off x="-100" y="-95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33"/>
          <p:cNvSpPr/>
          <p:nvPr/>
        </p:nvSpPr>
        <p:spPr>
          <a:xfrm flipH="1">
            <a:off x="4475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3"/>
          <p:cNvSpPr txBox="1"/>
          <p:nvPr>
            <p:ph type="title"/>
          </p:nvPr>
        </p:nvSpPr>
        <p:spPr>
          <a:xfrm>
            <a:off x="715950" y="873075"/>
            <a:ext cx="5088600" cy="11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7" name="Google Shape;127;p33"/>
          <p:cNvSpPr txBox="1"/>
          <p:nvPr>
            <p:ph idx="1" type="subTitle"/>
          </p:nvPr>
        </p:nvSpPr>
        <p:spPr>
          <a:xfrm>
            <a:off x="715952" y="2159125"/>
            <a:ext cx="5088600" cy="21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8" name="Google Shape;128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"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34"/>
          <p:cNvPicPr preferRelativeResize="0"/>
          <p:nvPr/>
        </p:nvPicPr>
        <p:blipFill rotWithShape="1">
          <a:blip r:embed="rId2">
            <a:alphaModFix amt="28000"/>
          </a:blip>
          <a:srcRect b="3399" l="0" r="832" t="0"/>
          <a:stretch/>
        </p:blipFill>
        <p:spPr>
          <a:xfrm>
            <a:off x="-100" y="-95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34"/>
          <p:cNvSpPr txBox="1"/>
          <p:nvPr>
            <p:ph type="title"/>
          </p:nvPr>
        </p:nvSpPr>
        <p:spPr>
          <a:xfrm>
            <a:off x="713225" y="3109100"/>
            <a:ext cx="3290700" cy="61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34"/>
          <p:cNvSpPr txBox="1"/>
          <p:nvPr>
            <p:ph idx="1" type="subTitle"/>
          </p:nvPr>
        </p:nvSpPr>
        <p:spPr>
          <a:xfrm>
            <a:off x="713225" y="3640000"/>
            <a:ext cx="3290700" cy="963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"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5"/>
          <p:cNvPicPr preferRelativeResize="0"/>
          <p:nvPr/>
        </p:nvPicPr>
        <p:blipFill rotWithShape="1">
          <a:blip r:embed="rId2">
            <a:alphaModFix amt="28000"/>
          </a:blip>
          <a:srcRect b="0" l="-2576" r="32948" t="0"/>
          <a:stretch/>
        </p:blipFill>
        <p:spPr>
          <a:xfrm>
            <a:off x="-229575" y="9525"/>
            <a:ext cx="620174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5"/>
          <p:cNvSpPr txBox="1"/>
          <p:nvPr>
            <p:ph type="ctrTitle"/>
          </p:nvPr>
        </p:nvSpPr>
        <p:spPr>
          <a:xfrm>
            <a:off x="713225" y="545950"/>
            <a:ext cx="4096800" cy="92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200">
                <a:latin typeface="Doppio One"/>
                <a:ea typeface="Doppio One"/>
                <a:cs typeface="Doppio One"/>
                <a:sym typeface="Doppio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7" name="Google Shape;137;p35"/>
          <p:cNvSpPr txBox="1"/>
          <p:nvPr>
            <p:ph idx="1" type="subTitle"/>
          </p:nvPr>
        </p:nvSpPr>
        <p:spPr>
          <a:xfrm>
            <a:off x="713325" y="1464675"/>
            <a:ext cx="4096800" cy="119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8" name="Google Shape;138;p35"/>
          <p:cNvSpPr/>
          <p:nvPr>
            <p:ph idx="2" type="pic"/>
          </p:nvPr>
        </p:nvSpPr>
        <p:spPr>
          <a:xfrm>
            <a:off x="5715875" y="0"/>
            <a:ext cx="34281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p35"/>
          <p:cNvSpPr txBox="1"/>
          <p:nvPr/>
        </p:nvSpPr>
        <p:spPr>
          <a:xfrm>
            <a:off x="713325" y="2655375"/>
            <a:ext cx="4096800" cy="1473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365750" spcFirstLastPara="1" rIns="36575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CREDITS:</a:t>
            </a:r>
            <a:r>
              <a:rPr b="0" i="0" lang="en" sz="1000" u="none" cap="none" strike="noStrik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 This presentation template was created by </a:t>
            </a:r>
            <a:r>
              <a:rPr b="1" i="0" lang="en" sz="1000" u="sng" cap="none" strike="noStrik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000" u="none" cap="none" strike="noStrik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, and includes icons by </a:t>
            </a:r>
            <a:r>
              <a:rPr b="1" i="0" lang="en" sz="1000" u="sng" cap="none" strike="noStrik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000" u="none" cap="none" strike="noStrik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, and infographics &amp; images by </a:t>
            </a:r>
            <a:r>
              <a:rPr b="1" i="0" lang="en" sz="1000" u="sng" cap="none" strike="noStrik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n" sz="1000" u="sng" cap="none" strike="noStrik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 </a:t>
            </a:r>
            <a:endParaRPr b="1" i="0" sz="1000" u="sng" cap="none" strike="noStrike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140" name="Google Shape;140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36"/>
          <p:cNvPicPr preferRelativeResize="0"/>
          <p:nvPr/>
        </p:nvPicPr>
        <p:blipFill rotWithShape="1">
          <a:blip r:embed="rId2">
            <a:alphaModFix amt="28000"/>
          </a:blip>
          <a:srcRect b="0" l="-10" r="10" t="0"/>
          <a:stretch/>
        </p:blipFill>
        <p:spPr>
          <a:xfrm flipH="1">
            <a:off x="-975" y="-60220"/>
            <a:ext cx="9144000" cy="528039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36"/>
          <p:cNvSpPr/>
          <p:nvPr/>
        </p:nvSpPr>
        <p:spPr>
          <a:xfrm>
            <a:off x="4477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36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5" name="Google Shape;145;p36"/>
          <p:cNvSpPr txBox="1"/>
          <p:nvPr>
            <p:ph idx="1" type="body"/>
          </p:nvPr>
        </p:nvSpPr>
        <p:spPr>
          <a:xfrm>
            <a:off x="720000" y="1442900"/>
            <a:ext cx="7704000" cy="31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Georama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Georama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Georama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Georama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Georama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Georama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Georama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Georama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Georama"/>
              <a:buChar char="■"/>
              <a:defRPr sz="1200"/>
            </a:lvl9pPr>
          </a:lstStyle>
          <a:p/>
        </p:txBody>
      </p:sp>
      <p:sp>
        <p:nvSpPr>
          <p:cNvPr id="146" name="Google Shape;146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6"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37"/>
          <p:cNvPicPr preferRelativeResize="0"/>
          <p:nvPr/>
        </p:nvPicPr>
        <p:blipFill rotWithShape="1">
          <a:blip r:embed="rId2">
            <a:alphaModFix amt="28000"/>
          </a:blip>
          <a:srcRect b="0" l="-10" r="10" t="0"/>
          <a:stretch/>
        </p:blipFill>
        <p:spPr>
          <a:xfrm rot="10800000">
            <a:off x="-975" y="-60220"/>
            <a:ext cx="9144000" cy="528039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7"/>
          <p:cNvSpPr/>
          <p:nvPr/>
        </p:nvSpPr>
        <p:spPr>
          <a:xfrm>
            <a:off x="4477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7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1" name="Google Shape;151;p37"/>
          <p:cNvSpPr txBox="1"/>
          <p:nvPr>
            <p:ph idx="1" type="body"/>
          </p:nvPr>
        </p:nvSpPr>
        <p:spPr>
          <a:xfrm>
            <a:off x="803400" y="1442900"/>
            <a:ext cx="3574800" cy="31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ama"/>
              <a:buChar char="●"/>
              <a:defRPr sz="12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○"/>
              <a:defRPr sz="1200"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■"/>
              <a:defRPr sz="1200"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●"/>
              <a:defRPr sz="1200"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○"/>
              <a:defRPr sz="1200"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■"/>
              <a:defRPr sz="1200"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●"/>
              <a:defRPr sz="1200"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○"/>
              <a:defRPr sz="1200"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■"/>
              <a:defRPr sz="1200"/>
            </a:lvl9pPr>
          </a:lstStyle>
          <a:p/>
        </p:txBody>
      </p:sp>
      <p:sp>
        <p:nvSpPr>
          <p:cNvPr id="152" name="Google Shape;152;p37"/>
          <p:cNvSpPr txBox="1"/>
          <p:nvPr>
            <p:ph idx="2" type="body"/>
          </p:nvPr>
        </p:nvSpPr>
        <p:spPr>
          <a:xfrm>
            <a:off x="4765800" y="1442900"/>
            <a:ext cx="3574800" cy="31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ama"/>
              <a:buChar char="●"/>
              <a:defRPr sz="12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○"/>
              <a:defRPr sz="1200"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■"/>
              <a:defRPr sz="1200"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●"/>
              <a:defRPr sz="1200"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○"/>
              <a:defRPr sz="1200"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■"/>
              <a:defRPr sz="1200"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●"/>
              <a:defRPr sz="1200"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○"/>
              <a:defRPr sz="1200"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■"/>
              <a:defRPr sz="1200"/>
            </a:lvl9pPr>
          </a:lstStyle>
          <a:p/>
        </p:txBody>
      </p:sp>
      <p:sp>
        <p:nvSpPr>
          <p:cNvPr id="153" name="Google Shape;153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38"/>
          <p:cNvPicPr preferRelativeResize="0"/>
          <p:nvPr/>
        </p:nvPicPr>
        <p:blipFill rotWithShape="1">
          <a:blip r:embed="rId2">
            <a:alphaModFix amt="28000"/>
          </a:blip>
          <a:srcRect b="0" l="-10" r="10" t="0"/>
          <a:stretch/>
        </p:blipFill>
        <p:spPr>
          <a:xfrm flipH="1">
            <a:off x="-975" y="-60220"/>
            <a:ext cx="9144000" cy="528039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38"/>
          <p:cNvSpPr txBox="1"/>
          <p:nvPr>
            <p:ph type="title"/>
          </p:nvPr>
        </p:nvSpPr>
        <p:spPr>
          <a:xfrm>
            <a:off x="1388100" y="1275900"/>
            <a:ext cx="6367800" cy="259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7" name="Google Shape;157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l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39"/>
          <p:cNvPicPr preferRelativeResize="0"/>
          <p:nvPr/>
        </p:nvPicPr>
        <p:blipFill rotWithShape="1">
          <a:blip r:embed="rId2">
            <a:alphaModFix amt="28000"/>
          </a:blip>
          <a:srcRect b="0" l="-10" r="10" t="0"/>
          <a:stretch/>
        </p:blipFill>
        <p:spPr>
          <a:xfrm>
            <a:off x="-975" y="-60220"/>
            <a:ext cx="9144000" cy="528039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9"/>
          <p:cNvSpPr txBox="1"/>
          <p:nvPr>
            <p:ph type="title"/>
          </p:nvPr>
        </p:nvSpPr>
        <p:spPr>
          <a:xfrm>
            <a:off x="2549400" y="1219004"/>
            <a:ext cx="4045200" cy="148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1" name="Google Shape;161;p39"/>
          <p:cNvSpPr txBox="1"/>
          <p:nvPr>
            <p:ph idx="1" type="subTitle"/>
          </p:nvPr>
        </p:nvSpPr>
        <p:spPr>
          <a:xfrm>
            <a:off x="2549400" y="2689396"/>
            <a:ext cx="4045200" cy="1235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2" name="Google Shape;162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0"/>
          <p:cNvSpPr/>
          <p:nvPr>
            <p:ph idx="2" type="pic"/>
          </p:nvPr>
        </p:nvSpPr>
        <p:spPr>
          <a:xfrm>
            <a:off x="-8500" y="0"/>
            <a:ext cx="91524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65" name="Google Shape;165;p40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6" name="Google Shape;166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bg>
      <p:bgPr>
        <a:solidFill>
          <a:schemeClr val="l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23"/>
          <p:cNvPicPr preferRelativeResize="0"/>
          <p:nvPr/>
        </p:nvPicPr>
        <p:blipFill rotWithShape="1">
          <a:blip r:embed="rId2">
            <a:alphaModFix amt="28000"/>
          </a:blip>
          <a:srcRect b="3399" l="0" r="832" t="0"/>
          <a:stretch/>
        </p:blipFill>
        <p:spPr>
          <a:xfrm>
            <a:off x="-100" y="-95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3"/>
          <p:cNvSpPr/>
          <p:nvPr/>
        </p:nvSpPr>
        <p:spPr>
          <a:xfrm>
            <a:off x="4477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3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23"/>
          <p:cNvSpPr txBox="1"/>
          <p:nvPr>
            <p:ph idx="2" type="title"/>
          </p:nvPr>
        </p:nvSpPr>
        <p:spPr>
          <a:xfrm>
            <a:off x="1618650" y="1633283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1" name="Google Shape;21;p23"/>
          <p:cNvSpPr txBox="1"/>
          <p:nvPr>
            <p:ph idx="3" type="title"/>
          </p:nvPr>
        </p:nvSpPr>
        <p:spPr>
          <a:xfrm>
            <a:off x="1618650" y="3066691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2" name="Google Shape;22;p23"/>
          <p:cNvSpPr txBox="1"/>
          <p:nvPr>
            <p:ph idx="4" type="title"/>
          </p:nvPr>
        </p:nvSpPr>
        <p:spPr>
          <a:xfrm>
            <a:off x="4204650" y="1633283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3" name="Google Shape;23;p23"/>
          <p:cNvSpPr txBox="1"/>
          <p:nvPr>
            <p:ph idx="5" type="title"/>
          </p:nvPr>
        </p:nvSpPr>
        <p:spPr>
          <a:xfrm>
            <a:off x="4204650" y="3066691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4" name="Google Shape;24;p23"/>
          <p:cNvSpPr txBox="1"/>
          <p:nvPr>
            <p:ph idx="6" type="title"/>
          </p:nvPr>
        </p:nvSpPr>
        <p:spPr>
          <a:xfrm>
            <a:off x="6790650" y="1633283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5" name="Google Shape;25;p23"/>
          <p:cNvSpPr txBox="1"/>
          <p:nvPr>
            <p:ph idx="7" type="title"/>
          </p:nvPr>
        </p:nvSpPr>
        <p:spPr>
          <a:xfrm>
            <a:off x="6790650" y="3066691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6" name="Google Shape;26;p23"/>
          <p:cNvSpPr txBox="1"/>
          <p:nvPr>
            <p:ph idx="1" type="subTitle"/>
          </p:nvPr>
        </p:nvSpPr>
        <p:spPr>
          <a:xfrm>
            <a:off x="720000" y="2187625"/>
            <a:ext cx="25320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" name="Google Shape;27;p23"/>
          <p:cNvSpPr txBox="1"/>
          <p:nvPr>
            <p:ph idx="8" type="subTitle"/>
          </p:nvPr>
        </p:nvSpPr>
        <p:spPr>
          <a:xfrm>
            <a:off x="3306000" y="2187625"/>
            <a:ext cx="25320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" name="Google Shape;28;p23"/>
          <p:cNvSpPr txBox="1"/>
          <p:nvPr>
            <p:ph idx="9" type="subTitle"/>
          </p:nvPr>
        </p:nvSpPr>
        <p:spPr>
          <a:xfrm>
            <a:off x="5892000" y="2187625"/>
            <a:ext cx="25320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" name="Google Shape;29;p23"/>
          <p:cNvSpPr txBox="1"/>
          <p:nvPr>
            <p:ph idx="13" type="subTitle"/>
          </p:nvPr>
        </p:nvSpPr>
        <p:spPr>
          <a:xfrm>
            <a:off x="720000" y="3621100"/>
            <a:ext cx="25320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" name="Google Shape;30;p23"/>
          <p:cNvSpPr txBox="1"/>
          <p:nvPr>
            <p:ph idx="14" type="subTitle"/>
          </p:nvPr>
        </p:nvSpPr>
        <p:spPr>
          <a:xfrm>
            <a:off x="3306000" y="3621100"/>
            <a:ext cx="25320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" name="Google Shape;31;p23"/>
          <p:cNvSpPr txBox="1"/>
          <p:nvPr>
            <p:ph idx="15" type="subTitle"/>
          </p:nvPr>
        </p:nvSpPr>
        <p:spPr>
          <a:xfrm>
            <a:off x="5892000" y="3621100"/>
            <a:ext cx="25320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" name="Google Shape;32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41"/>
          <p:cNvPicPr preferRelativeResize="0"/>
          <p:nvPr/>
        </p:nvPicPr>
        <p:blipFill rotWithShape="1">
          <a:blip r:embed="rId2">
            <a:alphaModFix amt="28000"/>
          </a:blip>
          <a:srcRect b="5921" l="5619" r="56047" t="33705"/>
          <a:stretch/>
        </p:blipFill>
        <p:spPr>
          <a:xfrm flipH="1">
            <a:off x="5638798" y="2133600"/>
            <a:ext cx="3505200" cy="3105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41"/>
          <p:cNvPicPr preferRelativeResize="0"/>
          <p:nvPr/>
        </p:nvPicPr>
        <p:blipFill rotWithShape="1">
          <a:blip r:embed="rId2">
            <a:alphaModFix amt="28000"/>
          </a:blip>
          <a:srcRect b="6752" l="42908" r="27507" t="33702"/>
          <a:stretch/>
        </p:blipFill>
        <p:spPr>
          <a:xfrm flipH="1">
            <a:off x="0" y="2176200"/>
            <a:ext cx="2705098" cy="306255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41"/>
          <p:cNvSpPr txBox="1"/>
          <p:nvPr>
            <p:ph hasCustomPrompt="1" type="title"/>
          </p:nvPr>
        </p:nvSpPr>
        <p:spPr>
          <a:xfrm>
            <a:off x="1284000" y="2628900"/>
            <a:ext cx="6576000" cy="138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71" name="Google Shape;171;p41"/>
          <p:cNvSpPr txBox="1"/>
          <p:nvPr>
            <p:ph idx="1" type="subTitle"/>
          </p:nvPr>
        </p:nvSpPr>
        <p:spPr>
          <a:xfrm>
            <a:off x="1284000" y="4006725"/>
            <a:ext cx="6576000" cy="49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2" name="Google Shape;172;p41"/>
          <p:cNvSpPr/>
          <p:nvPr>
            <p:ph idx="2" type="pic"/>
          </p:nvPr>
        </p:nvSpPr>
        <p:spPr>
          <a:xfrm>
            <a:off x="0" y="0"/>
            <a:ext cx="9144000" cy="2176200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Google Shape;173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43"/>
          <p:cNvPicPr preferRelativeResize="0"/>
          <p:nvPr/>
        </p:nvPicPr>
        <p:blipFill rotWithShape="1">
          <a:blip r:embed="rId2">
            <a:alphaModFix amt="28000"/>
          </a:blip>
          <a:srcRect b="0" l="3953" r="60529" t="0"/>
          <a:stretch/>
        </p:blipFill>
        <p:spPr>
          <a:xfrm>
            <a:off x="0" y="0"/>
            <a:ext cx="32476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7_1">
    <p:bg>
      <p:bgPr>
        <a:solidFill>
          <a:schemeClr val="lt2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44"/>
          <p:cNvPicPr preferRelativeResize="0"/>
          <p:nvPr/>
        </p:nvPicPr>
        <p:blipFill rotWithShape="1">
          <a:blip r:embed="rId2">
            <a:alphaModFix amt="28000"/>
          </a:blip>
          <a:srcRect b="-10" l="43587" r="26255" t="0"/>
          <a:stretch/>
        </p:blipFill>
        <p:spPr>
          <a:xfrm>
            <a:off x="6347800" y="0"/>
            <a:ext cx="27573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7_1_1">
    <p:bg>
      <p:bgPr>
        <a:solidFill>
          <a:schemeClr val="dk2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45"/>
          <p:cNvPicPr preferRelativeResize="0"/>
          <p:nvPr/>
        </p:nvPicPr>
        <p:blipFill rotWithShape="1">
          <a:blip r:embed="rId2">
            <a:alphaModFix amt="28000"/>
          </a:blip>
          <a:srcRect b="-10" l="43587" r="26255" t="0"/>
          <a:stretch/>
        </p:blipFill>
        <p:spPr>
          <a:xfrm flipH="1">
            <a:off x="-21813" y="0"/>
            <a:ext cx="275735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45"/>
          <p:cNvPicPr preferRelativeResize="0"/>
          <p:nvPr/>
        </p:nvPicPr>
        <p:blipFill rotWithShape="1">
          <a:blip r:embed="rId2">
            <a:alphaModFix amt="28000"/>
          </a:blip>
          <a:srcRect b="0" l="3954" r="60452" t="0"/>
          <a:stretch/>
        </p:blipFill>
        <p:spPr>
          <a:xfrm flipH="1">
            <a:off x="5889374" y="0"/>
            <a:ext cx="32546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6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g29122bea72d_5_383"/>
          <p:cNvGrpSpPr/>
          <p:nvPr/>
        </p:nvGrpSpPr>
        <p:grpSpPr>
          <a:xfrm>
            <a:off x="385600" y="1620408"/>
            <a:ext cx="3009700" cy="1564192"/>
            <a:chOff x="392675" y="1513033"/>
            <a:chExt cx="3009700" cy="1564192"/>
          </a:xfrm>
        </p:grpSpPr>
        <p:sp>
          <p:nvSpPr>
            <p:cNvPr id="188" name="Google Shape;188;g29122bea72d_5_383"/>
            <p:cNvSpPr/>
            <p:nvPr/>
          </p:nvSpPr>
          <p:spPr>
            <a:xfrm>
              <a:off x="878255" y="1659206"/>
              <a:ext cx="584816" cy="584816"/>
            </a:xfrm>
            <a:custGeom>
              <a:rect b="b" l="l" r="r" t="t"/>
              <a:pathLst>
                <a:path extrusionOk="0" fill="none" h="4813" w="4813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g29122bea72d_5_383"/>
            <p:cNvSpPr/>
            <p:nvPr/>
          </p:nvSpPr>
          <p:spPr>
            <a:xfrm>
              <a:off x="820418" y="2301733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g29122bea72d_5_383"/>
            <p:cNvSpPr/>
            <p:nvPr/>
          </p:nvSpPr>
          <p:spPr>
            <a:xfrm>
              <a:off x="820418" y="1622632"/>
              <a:ext cx="122" cy="633540"/>
            </a:xfrm>
            <a:custGeom>
              <a:rect b="b" l="l" r="r" t="t"/>
              <a:pathLst>
                <a:path extrusionOk="0" fill="none" h="5214" w="1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g29122bea72d_5_383"/>
            <p:cNvSpPr/>
            <p:nvPr/>
          </p:nvSpPr>
          <p:spPr>
            <a:xfrm>
              <a:off x="820418" y="1601247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g29122bea72d_5_383"/>
            <p:cNvSpPr/>
            <p:nvPr/>
          </p:nvSpPr>
          <p:spPr>
            <a:xfrm>
              <a:off x="865983" y="1601247"/>
              <a:ext cx="633662" cy="122"/>
            </a:xfrm>
            <a:custGeom>
              <a:rect b="b" l="l" r="r" t="t"/>
              <a:pathLst>
                <a:path extrusionOk="0" fill="none" h="1" w="5215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g29122bea72d_5_383"/>
            <p:cNvSpPr/>
            <p:nvPr/>
          </p:nvSpPr>
          <p:spPr>
            <a:xfrm>
              <a:off x="1520782" y="1601247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g29122bea72d_5_383"/>
            <p:cNvSpPr/>
            <p:nvPr/>
          </p:nvSpPr>
          <p:spPr>
            <a:xfrm>
              <a:off x="1520782" y="1643896"/>
              <a:ext cx="122" cy="633540"/>
            </a:xfrm>
            <a:custGeom>
              <a:rect b="b" l="l" r="r" t="t"/>
              <a:pathLst>
                <a:path extrusionOk="0" fill="none" h="5214" w="1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g29122bea72d_5_383"/>
            <p:cNvSpPr/>
            <p:nvPr/>
          </p:nvSpPr>
          <p:spPr>
            <a:xfrm>
              <a:off x="1520782" y="2301733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g29122bea72d_5_383"/>
            <p:cNvSpPr/>
            <p:nvPr/>
          </p:nvSpPr>
          <p:spPr>
            <a:xfrm>
              <a:off x="844719" y="2301733"/>
              <a:ext cx="633540" cy="122"/>
            </a:xfrm>
            <a:custGeom>
              <a:rect b="b" l="l" r="r" t="t"/>
              <a:pathLst>
                <a:path extrusionOk="0" fill="none" h="1" w="5214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g29122bea72d_5_383"/>
            <p:cNvSpPr/>
            <p:nvPr/>
          </p:nvSpPr>
          <p:spPr>
            <a:xfrm>
              <a:off x="732082" y="1513033"/>
              <a:ext cx="880200" cy="877163"/>
            </a:xfrm>
            <a:custGeom>
              <a:rect b="b" l="l" r="r" t="t"/>
              <a:pathLst>
                <a:path extrusionOk="0" fill="none" h="7219" w="7244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8" name="Google Shape;198;g29122bea72d_5_383"/>
            <p:cNvCxnSpPr/>
            <p:nvPr/>
          </p:nvCxnSpPr>
          <p:spPr>
            <a:xfrm>
              <a:off x="1612275" y="1922650"/>
              <a:ext cx="1790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199" name="Google Shape;199;g29122bea72d_5_383"/>
            <p:cNvSpPr/>
            <p:nvPr/>
          </p:nvSpPr>
          <p:spPr>
            <a:xfrm>
              <a:off x="636097" y="2039765"/>
              <a:ext cx="94533" cy="122"/>
            </a:xfrm>
            <a:custGeom>
              <a:rect b="b" l="l" r="r" t="t"/>
              <a:pathLst>
                <a:path extrusionOk="0" fill="none" h="1" w="778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g29122bea72d_5_383"/>
            <p:cNvSpPr/>
            <p:nvPr/>
          </p:nvSpPr>
          <p:spPr>
            <a:xfrm>
              <a:off x="642173" y="1802341"/>
              <a:ext cx="82382" cy="122"/>
            </a:xfrm>
            <a:custGeom>
              <a:rect b="b" l="l" r="r" t="t"/>
              <a:pathLst>
                <a:path extrusionOk="0" fill="none" h="1" w="678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g29122bea72d_5_383"/>
            <p:cNvSpPr/>
            <p:nvPr/>
          </p:nvSpPr>
          <p:spPr>
            <a:xfrm>
              <a:off x="596487" y="1689583"/>
              <a:ext cx="128069" cy="122"/>
            </a:xfrm>
            <a:custGeom>
              <a:rect b="b" l="l" r="r" t="t"/>
              <a:pathLst>
                <a:path extrusionOk="0" fill="none" h="1" w="1054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2" name="Google Shape;202;g29122bea72d_5_383"/>
            <p:cNvGrpSpPr/>
            <p:nvPr/>
          </p:nvGrpSpPr>
          <p:grpSpPr>
            <a:xfrm>
              <a:off x="392675" y="1922525"/>
              <a:ext cx="336300" cy="1154701"/>
              <a:chOff x="392675" y="1955343"/>
              <a:chExt cx="336300" cy="1116300"/>
            </a:xfrm>
          </p:grpSpPr>
          <p:cxnSp>
            <p:nvCxnSpPr>
              <p:cNvPr id="203" name="Google Shape;203;g29122bea72d_5_383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4" name="Google Shape;204;g29122bea72d_5_383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05" name="Google Shape;205;g29122bea72d_5_383"/>
              <p:cNvCxnSpPr/>
              <p:nvPr/>
            </p:nvCxnSpPr>
            <p:spPr>
              <a:xfrm>
                <a:off x="392675" y="1955464"/>
                <a:ext cx="33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oval"/>
                <a:tailEnd len="med" w="med" type="none"/>
              </a:ln>
            </p:spPr>
          </p:cxnSp>
        </p:grpSp>
        <p:sp>
          <p:nvSpPr>
            <p:cNvPr id="206" name="Google Shape;206;g29122bea72d_5_383"/>
            <p:cNvSpPr/>
            <p:nvPr/>
          </p:nvSpPr>
          <p:spPr>
            <a:xfrm>
              <a:off x="1615281" y="2064188"/>
              <a:ext cx="64156" cy="122"/>
            </a:xfrm>
            <a:custGeom>
              <a:rect b="b" l="l" r="r" t="t"/>
              <a:pathLst>
                <a:path extrusionOk="0" fill="none" h="1" w="528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g29122bea72d_5_383"/>
            <p:cNvSpPr/>
            <p:nvPr/>
          </p:nvSpPr>
          <p:spPr>
            <a:xfrm>
              <a:off x="1612256" y="2173787"/>
              <a:ext cx="100608" cy="122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g29122bea72d_5_383"/>
            <p:cNvSpPr/>
            <p:nvPr/>
          </p:nvSpPr>
          <p:spPr>
            <a:xfrm>
              <a:off x="1612144" y="1732231"/>
              <a:ext cx="100608" cy="122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g29122bea72d_5_383"/>
            <p:cNvSpPr/>
            <p:nvPr/>
          </p:nvSpPr>
          <p:spPr>
            <a:xfrm>
              <a:off x="1612156" y="1823604"/>
              <a:ext cx="76307" cy="122"/>
            </a:xfrm>
            <a:custGeom>
              <a:rect b="b" l="l" r="r" t="t"/>
              <a:pathLst>
                <a:path extrusionOk="0" fill="none" h="1" w="628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0" name="Google Shape;210;g29122bea72d_5_383"/>
          <p:cNvGrpSpPr/>
          <p:nvPr/>
        </p:nvGrpSpPr>
        <p:grpSpPr>
          <a:xfrm>
            <a:off x="3363525" y="1622521"/>
            <a:ext cx="3042600" cy="1562680"/>
            <a:chOff x="3363525" y="1622521"/>
            <a:chExt cx="3042600" cy="1562680"/>
          </a:xfrm>
        </p:grpSpPr>
        <p:grpSp>
          <p:nvGrpSpPr>
            <p:cNvPr id="211" name="Google Shape;211;g29122bea72d_5_383"/>
            <p:cNvGrpSpPr/>
            <p:nvPr/>
          </p:nvGrpSpPr>
          <p:grpSpPr>
            <a:xfrm>
              <a:off x="3363525" y="1622521"/>
              <a:ext cx="3042600" cy="877163"/>
              <a:chOff x="3363525" y="1503696"/>
              <a:chExt cx="3042600" cy="877163"/>
            </a:xfrm>
          </p:grpSpPr>
          <p:sp>
            <p:nvSpPr>
              <p:cNvPr id="212" name="Google Shape;212;g29122bea72d_5_383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rect b="b" l="l" r="r" t="t"/>
                <a:pathLst>
                  <a:path extrusionOk="0" fill="none" h="4813" w="4813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g29122bea72d_5_383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g29122bea72d_5_383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g29122bea72d_5_383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g29122bea72d_5_383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rect b="b" l="l" r="r" t="t"/>
                <a:pathLst>
                  <a:path extrusionOk="0" fill="none" h="1" w="5215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g29122bea72d_5_383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g29122bea72d_5_383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g29122bea72d_5_383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g29122bea72d_5_383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rect b="b" l="l" r="r" t="t"/>
                <a:pathLst>
                  <a:path extrusionOk="0" fill="none" h="1" w="5214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g29122bea72d_5_383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rect b="b" l="l" r="r" t="t"/>
                <a:pathLst>
                  <a:path extrusionOk="0" fill="none" h="7219" w="7244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g29122bea72d_5_383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rect b="b" l="l" r="r" t="t"/>
                <a:pathLst>
                  <a:path extrusionOk="0" fill="none" h="1" w="778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g29122bea72d_5_383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rect b="b" l="l" r="r" t="t"/>
                <a:pathLst>
                  <a:path extrusionOk="0" fill="none" h="1" w="678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g29122bea72d_5_383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rect b="b" l="l" r="r" t="t"/>
                <a:pathLst>
                  <a:path extrusionOk="0" fill="none" h="1" w="1054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25" name="Google Shape;225;g29122bea72d_5_383"/>
              <p:cNvCxnSpPr/>
              <p:nvPr/>
            </p:nvCxnSpPr>
            <p:spPr>
              <a:xfrm>
                <a:off x="3363525" y="1913003"/>
                <a:ext cx="315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26" name="Google Shape;226;g29122bea72d_5_383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rect b="b" l="l" r="r" t="t"/>
                <a:pathLst>
                  <a:path extrusionOk="0" fill="none" h="1" w="528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g29122bea72d_5_383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g29122bea72d_5_383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g29122bea72d_5_383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rect b="b" l="l" r="r" t="t"/>
                <a:pathLst>
                  <a:path extrusionOk="0" fill="none" h="1" w="628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30" name="Google Shape;230;g29122bea72d_5_383"/>
              <p:cNvCxnSpPr/>
              <p:nvPr/>
            </p:nvCxnSpPr>
            <p:spPr>
              <a:xfrm>
                <a:off x="4565325" y="1922925"/>
                <a:ext cx="1840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231" name="Google Shape;231;g29122bea72d_5_383"/>
            <p:cNvGrpSpPr/>
            <p:nvPr/>
          </p:nvGrpSpPr>
          <p:grpSpPr>
            <a:xfrm>
              <a:off x="3369450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232" name="Google Shape;232;g29122bea72d_5_383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3" name="Google Shape;233;g29122bea72d_5_383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grpSp>
        <p:nvGrpSpPr>
          <p:cNvPr id="234" name="Google Shape;234;g29122bea72d_5_383"/>
          <p:cNvGrpSpPr/>
          <p:nvPr/>
        </p:nvGrpSpPr>
        <p:grpSpPr>
          <a:xfrm>
            <a:off x="6368275" y="1619796"/>
            <a:ext cx="3003300" cy="1565405"/>
            <a:chOff x="6368275" y="1619796"/>
            <a:chExt cx="3003300" cy="1565405"/>
          </a:xfrm>
        </p:grpSpPr>
        <p:grpSp>
          <p:nvGrpSpPr>
            <p:cNvPr id="235" name="Google Shape;235;g29122bea72d_5_383"/>
            <p:cNvGrpSpPr/>
            <p:nvPr/>
          </p:nvGrpSpPr>
          <p:grpSpPr>
            <a:xfrm>
              <a:off x="6368275" y="1619796"/>
              <a:ext cx="3003300" cy="877163"/>
              <a:chOff x="3363525" y="1503696"/>
              <a:chExt cx="3003300" cy="877163"/>
            </a:xfrm>
          </p:grpSpPr>
          <p:cxnSp>
            <p:nvCxnSpPr>
              <p:cNvPr id="236" name="Google Shape;236;g29122bea72d_5_383"/>
              <p:cNvCxnSpPr/>
              <p:nvPr/>
            </p:nvCxnSpPr>
            <p:spPr>
              <a:xfrm>
                <a:off x="4565325" y="1925200"/>
                <a:ext cx="18015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8F9FA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sp>
            <p:nvSpPr>
              <p:cNvPr id="237" name="Google Shape;237;g29122bea72d_5_383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rect b="b" l="l" r="r" t="t"/>
                <a:pathLst>
                  <a:path extrusionOk="0" fill="none" h="4813" w="4813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F8F9F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g29122bea72d_5_383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F8F9F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g29122bea72d_5_383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rgbClr val="F8F9F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g29122bea72d_5_383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F8F9F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g29122bea72d_5_383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rect b="b" l="l" r="r" t="t"/>
                <a:pathLst>
                  <a:path extrusionOk="0" fill="none" h="1" w="5215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cap="rnd" cmpd="sng" w="9525">
                <a:solidFill>
                  <a:srgbClr val="F8F9F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g29122bea72d_5_383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F8F9F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g29122bea72d_5_383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cap="rnd" cmpd="sng" w="9525">
                <a:solidFill>
                  <a:srgbClr val="F8F9F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g29122bea72d_5_383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F8F9F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g29122bea72d_5_383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rect b="b" l="l" r="r" t="t"/>
                <a:pathLst>
                  <a:path extrusionOk="0" fill="none" h="1" w="5214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rgbClr val="F8F9F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g29122bea72d_5_383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rect b="b" l="l" r="r" t="t"/>
                <a:pathLst>
                  <a:path extrusionOk="0" fill="none" h="7219" w="7244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F8F9F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g29122bea72d_5_383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rect b="b" l="l" r="r" t="t"/>
                <a:pathLst>
                  <a:path extrusionOk="0" fill="none" h="1" w="778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rgbClr val="F8F9F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g29122bea72d_5_383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rect b="b" l="l" r="r" t="t"/>
                <a:pathLst>
                  <a:path extrusionOk="0" fill="none" h="1" w="678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rgbClr val="F8F9F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g29122bea72d_5_383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rect b="b" l="l" r="r" t="t"/>
                <a:pathLst>
                  <a:path extrusionOk="0" fill="none" h="1" w="1054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rgbClr val="F8F9F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50" name="Google Shape;250;g29122bea72d_5_383"/>
              <p:cNvCxnSpPr/>
              <p:nvPr/>
            </p:nvCxnSpPr>
            <p:spPr>
              <a:xfrm>
                <a:off x="3363525" y="1925203"/>
                <a:ext cx="3156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8F9FA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51" name="Google Shape;251;g29122bea72d_5_383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rect b="b" l="l" r="r" t="t"/>
                <a:pathLst>
                  <a:path extrusionOk="0" fill="none" h="1" w="528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cap="rnd" cmpd="sng" w="9525">
                <a:solidFill>
                  <a:srgbClr val="F8F9F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g29122bea72d_5_383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9525">
                <a:solidFill>
                  <a:srgbClr val="F8F9F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g29122bea72d_5_383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9525">
                <a:solidFill>
                  <a:srgbClr val="F8F9F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g29122bea72d_5_383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rect b="b" l="l" r="r" t="t"/>
                <a:pathLst>
                  <a:path extrusionOk="0" fill="none" h="1" w="628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cap="rnd" cmpd="sng" w="9525">
                <a:solidFill>
                  <a:srgbClr val="F8F9F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5" name="Google Shape;255;g29122bea72d_5_383"/>
            <p:cNvGrpSpPr/>
            <p:nvPr/>
          </p:nvGrpSpPr>
          <p:grpSpPr>
            <a:xfrm>
              <a:off x="6374325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256" name="Google Shape;256;g29122bea72d_5_383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8F9FA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7" name="Google Shape;257;g29122bea72d_5_383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8F9FA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grpSp>
        <p:nvGrpSpPr>
          <p:cNvPr id="258" name="Google Shape;258;g29122bea72d_5_383"/>
          <p:cNvGrpSpPr/>
          <p:nvPr/>
        </p:nvGrpSpPr>
        <p:grpSpPr>
          <a:xfrm>
            <a:off x="1463060" y="-2483486"/>
            <a:ext cx="7884219" cy="3433770"/>
            <a:chOff x="24125" y="294775"/>
            <a:chExt cx="7767703" cy="3383025"/>
          </a:xfrm>
        </p:grpSpPr>
        <p:sp>
          <p:nvSpPr>
            <p:cNvPr id="259" name="Google Shape;259;g29122bea72d_5_383"/>
            <p:cNvSpPr/>
            <p:nvPr/>
          </p:nvSpPr>
          <p:spPr>
            <a:xfrm>
              <a:off x="1686375" y="607200"/>
              <a:ext cx="142125" cy="129550"/>
            </a:xfrm>
            <a:custGeom>
              <a:rect b="b" l="l" r="r" t="t"/>
              <a:pathLst>
                <a:path extrusionOk="0" h="5182" w="5685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g29122bea72d_5_383"/>
            <p:cNvSpPr/>
            <p:nvPr/>
          </p:nvSpPr>
          <p:spPr>
            <a:xfrm>
              <a:off x="66098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g29122bea72d_5_383"/>
            <p:cNvSpPr/>
            <p:nvPr/>
          </p:nvSpPr>
          <p:spPr>
            <a:xfrm>
              <a:off x="67216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g29122bea72d_5_383"/>
            <p:cNvSpPr/>
            <p:nvPr/>
          </p:nvSpPr>
          <p:spPr>
            <a:xfrm>
              <a:off x="68340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g29122bea72d_5_383"/>
            <p:cNvSpPr/>
            <p:nvPr/>
          </p:nvSpPr>
          <p:spPr>
            <a:xfrm>
              <a:off x="69459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g29122bea72d_5_383"/>
            <p:cNvSpPr/>
            <p:nvPr/>
          </p:nvSpPr>
          <p:spPr>
            <a:xfrm>
              <a:off x="70577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g29122bea72d_5_383"/>
            <p:cNvSpPr/>
            <p:nvPr/>
          </p:nvSpPr>
          <p:spPr>
            <a:xfrm>
              <a:off x="71701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g29122bea72d_5_383"/>
            <p:cNvSpPr/>
            <p:nvPr/>
          </p:nvSpPr>
          <p:spPr>
            <a:xfrm>
              <a:off x="728200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g29122bea72d_5_383"/>
            <p:cNvSpPr/>
            <p:nvPr/>
          </p:nvSpPr>
          <p:spPr>
            <a:xfrm>
              <a:off x="2406525" y="1218350"/>
              <a:ext cx="5385303" cy="1110475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g29122bea72d_5_383"/>
            <p:cNvSpPr/>
            <p:nvPr/>
          </p:nvSpPr>
          <p:spPr>
            <a:xfrm>
              <a:off x="987925" y="355975"/>
              <a:ext cx="6210225" cy="1468400"/>
            </a:xfrm>
            <a:custGeom>
              <a:rect b="b" l="l" r="r" t="t"/>
              <a:pathLst>
                <a:path extrusionOk="0" h="58736" w="248409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g29122bea72d_5_383"/>
            <p:cNvSpPr/>
            <p:nvPr/>
          </p:nvSpPr>
          <p:spPr>
            <a:xfrm>
              <a:off x="1265250" y="1389550"/>
              <a:ext cx="6299250" cy="1955000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g29122bea72d_5_383"/>
            <p:cNvSpPr/>
            <p:nvPr/>
          </p:nvSpPr>
          <p:spPr>
            <a:xfrm>
              <a:off x="1631600" y="1974425"/>
              <a:ext cx="6160000" cy="1095650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g29122bea72d_5_383"/>
            <p:cNvSpPr/>
            <p:nvPr/>
          </p:nvSpPr>
          <p:spPr>
            <a:xfrm>
              <a:off x="1978550" y="331575"/>
              <a:ext cx="4691750" cy="1289675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g29122bea72d_5_383"/>
            <p:cNvSpPr/>
            <p:nvPr/>
          </p:nvSpPr>
          <p:spPr>
            <a:xfrm>
              <a:off x="937150" y="2104550"/>
              <a:ext cx="6622775" cy="1510475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g29122bea72d_5_383"/>
            <p:cNvSpPr/>
            <p:nvPr/>
          </p:nvSpPr>
          <p:spPr>
            <a:xfrm>
              <a:off x="1664700" y="294775"/>
              <a:ext cx="3135650" cy="766675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g29122bea72d_5_383"/>
            <p:cNvSpPr/>
            <p:nvPr/>
          </p:nvSpPr>
          <p:spPr>
            <a:xfrm>
              <a:off x="100600" y="2193550"/>
              <a:ext cx="3410675" cy="530725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g29122bea72d_5_383"/>
            <p:cNvSpPr/>
            <p:nvPr/>
          </p:nvSpPr>
          <p:spPr>
            <a:xfrm>
              <a:off x="106300" y="832600"/>
              <a:ext cx="2024625" cy="395475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g29122bea72d_5_383"/>
            <p:cNvSpPr/>
            <p:nvPr/>
          </p:nvSpPr>
          <p:spPr>
            <a:xfrm>
              <a:off x="24125" y="1108225"/>
              <a:ext cx="1654850" cy="513025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g29122bea72d_5_383"/>
            <p:cNvSpPr/>
            <p:nvPr/>
          </p:nvSpPr>
          <p:spPr>
            <a:xfrm>
              <a:off x="24125" y="1371850"/>
              <a:ext cx="979225" cy="45197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g29122bea72d_5_383"/>
            <p:cNvSpPr/>
            <p:nvPr/>
          </p:nvSpPr>
          <p:spPr>
            <a:xfrm>
              <a:off x="5585500" y="1408375"/>
              <a:ext cx="1529900" cy="580350"/>
            </a:xfrm>
            <a:custGeom>
              <a:rect b="b" l="l" r="r" t="t"/>
              <a:pathLst>
                <a:path extrusionOk="0" h="23214" w="61196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g29122bea72d_5_383"/>
            <p:cNvSpPr/>
            <p:nvPr/>
          </p:nvSpPr>
          <p:spPr>
            <a:xfrm>
              <a:off x="5953000" y="35431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g29122bea72d_5_383"/>
            <p:cNvSpPr/>
            <p:nvPr/>
          </p:nvSpPr>
          <p:spPr>
            <a:xfrm>
              <a:off x="5976400" y="356650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g29122bea72d_5_383"/>
            <p:cNvSpPr/>
            <p:nvPr/>
          </p:nvSpPr>
          <p:spPr>
            <a:xfrm>
              <a:off x="5421175" y="22563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g29122bea72d_5_383"/>
            <p:cNvSpPr/>
            <p:nvPr/>
          </p:nvSpPr>
          <p:spPr>
            <a:xfrm>
              <a:off x="5444575" y="22797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g29122bea72d_5_383"/>
            <p:cNvSpPr/>
            <p:nvPr/>
          </p:nvSpPr>
          <p:spPr>
            <a:xfrm>
              <a:off x="5459400" y="19122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g29122bea72d_5_383"/>
            <p:cNvSpPr/>
            <p:nvPr/>
          </p:nvSpPr>
          <p:spPr>
            <a:xfrm>
              <a:off x="5482800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g29122bea72d_5_383"/>
            <p:cNvSpPr/>
            <p:nvPr/>
          </p:nvSpPr>
          <p:spPr>
            <a:xfrm>
              <a:off x="4736975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g29122bea72d_5_383"/>
            <p:cNvSpPr/>
            <p:nvPr/>
          </p:nvSpPr>
          <p:spPr>
            <a:xfrm>
              <a:off x="7044625" y="263295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g29122bea72d_5_383"/>
            <p:cNvSpPr/>
            <p:nvPr/>
          </p:nvSpPr>
          <p:spPr>
            <a:xfrm>
              <a:off x="4222850" y="1085400"/>
              <a:ext cx="134675" cy="134675"/>
            </a:xfrm>
            <a:custGeom>
              <a:rect b="b" l="l" r="r" t="t"/>
              <a:pathLst>
                <a:path extrusionOk="0" h="5387" w="5387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g29122bea72d_5_383"/>
            <p:cNvSpPr/>
            <p:nvPr/>
          </p:nvSpPr>
          <p:spPr>
            <a:xfrm>
              <a:off x="4246800" y="1108775"/>
              <a:ext cx="87350" cy="87925"/>
            </a:xfrm>
            <a:custGeom>
              <a:rect b="b" l="l" r="r" t="t"/>
              <a:pathLst>
                <a:path extrusionOk="0" h="3517" w="3494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g29122bea72d_5_383"/>
            <p:cNvSpPr/>
            <p:nvPr/>
          </p:nvSpPr>
          <p:spPr>
            <a:xfrm>
              <a:off x="3502700" y="25850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g29122bea72d_5_383"/>
            <p:cNvSpPr/>
            <p:nvPr/>
          </p:nvSpPr>
          <p:spPr>
            <a:xfrm>
              <a:off x="3526100" y="2608400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g29122bea72d_5_383"/>
            <p:cNvSpPr/>
            <p:nvPr/>
          </p:nvSpPr>
          <p:spPr>
            <a:xfrm>
              <a:off x="2281550" y="115615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g29122bea72d_5_383"/>
            <p:cNvSpPr/>
            <p:nvPr/>
          </p:nvSpPr>
          <p:spPr>
            <a:xfrm>
              <a:off x="2304950" y="1179550"/>
              <a:ext cx="87325" cy="87900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g29122bea72d_5_383"/>
            <p:cNvSpPr/>
            <p:nvPr/>
          </p:nvSpPr>
          <p:spPr>
            <a:xfrm>
              <a:off x="1577950" y="1004925"/>
              <a:ext cx="94750" cy="94750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g29122bea72d_5_383"/>
            <p:cNvSpPr/>
            <p:nvPr/>
          </p:nvSpPr>
          <p:spPr>
            <a:xfrm>
              <a:off x="1595075" y="1022050"/>
              <a:ext cx="59950" cy="59950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g29122bea72d_5_383"/>
            <p:cNvSpPr/>
            <p:nvPr/>
          </p:nvSpPr>
          <p:spPr>
            <a:xfrm>
              <a:off x="2892125" y="11704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g29122bea72d_5_383"/>
            <p:cNvSpPr/>
            <p:nvPr/>
          </p:nvSpPr>
          <p:spPr>
            <a:xfrm>
              <a:off x="7004675" y="136615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g29122bea72d_5_383"/>
            <p:cNvSpPr/>
            <p:nvPr/>
          </p:nvSpPr>
          <p:spPr>
            <a:xfrm>
              <a:off x="6446600" y="227060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g29122bea72d_5_383"/>
            <p:cNvSpPr/>
            <p:nvPr/>
          </p:nvSpPr>
          <p:spPr>
            <a:xfrm>
              <a:off x="6258275" y="3300575"/>
              <a:ext cx="69650" cy="69650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g29122bea72d_5_383"/>
            <p:cNvSpPr/>
            <p:nvPr/>
          </p:nvSpPr>
          <p:spPr>
            <a:xfrm>
              <a:off x="4746100" y="3030675"/>
              <a:ext cx="69650" cy="69075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g29122bea72d_5_383"/>
            <p:cNvSpPr/>
            <p:nvPr/>
          </p:nvSpPr>
          <p:spPr>
            <a:xfrm>
              <a:off x="5111875" y="1378700"/>
              <a:ext cx="106175" cy="106150"/>
            </a:xfrm>
            <a:custGeom>
              <a:rect b="b" l="l" r="r" t="t"/>
              <a:pathLst>
                <a:path extrusionOk="0" h="4246" w="4247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g29122bea72d_5_383"/>
            <p:cNvSpPr/>
            <p:nvPr/>
          </p:nvSpPr>
          <p:spPr>
            <a:xfrm>
              <a:off x="5692225" y="1404950"/>
              <a:ext cx="75350" cy="74775"/>
            </a:xfrm>
            <a:custGeom>
              <a:rect b="b" l="l" r="r" t="t"/>
              <a:pathLst>
                <a:path extrusionOk="0" h="2991" w="3014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g29122bea72d_5_383"/>
            <p:cNvSpPr/>
            <p:nvPr/>
          </p:nvSpPr>
          <p:spPr>
            <a:xfrm>
              <a:off x="5821750" y="1469425"/>
              <a:ext cx="79350" cy="79350"/>
            </a:xfrm>
            <a:custGeom>
              <a:rect b="b" l="l" r="r" t="t"/>
              <a:pathLst>
                <a:path extrusionOk="0" h="3174" w="3174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g29122bea72d_5_383"/>
            <p:cNvSpPr/>
            <p:nvPr/>
          </p:nvSpPr>
          <p:spPr>
            <a:xfrm>
              <a:off x="3572900" y="2384150"/>
              <a:ext cx="139825" cy="139250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g29122bea72d_5_383"/>
            <p:cNvSpPr/>
            <p:nvPr/>
          </p:nvSpPr>
          <p:spPr>
            <a:xfrm>
              <a:off x="5419450" y="2995300"/>
              <a:ext cx="139825" cy="139825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g29122bea72d_5_383"/>
            <p:cNvSpPr/>
            <p:nvPr/>
          </p:nvSpPr>
          <p:spPr>
            <a:xfrm>
              <a:off x="3311550" y="1787275"/>
              <a:ext cx="65075" cy="65075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g29122bea72d_5_383"/>
            <p:cNvSpPr/>
            <p:nvPr/>
          </p:nvSpPr>
          <p:spPr>
            <a:xfrm>
              <a:off x="3501550" y="1519075"/>
              <a:ext cx="143825" cy="144400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g29122bea72d_5_383"/>
            <p:cNvSpPr/>
            <p:nvPr/>
          </p:nvSpPr>
          <p:spPr>
            <a:xfrm>
              <a:off x="3526675" y="1544750"/>
              <a:ext cx="93600" cy="93050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g29122bea72d_5_383"/>
            <p:cNvSpPr/>
            <p:nvPr/>
          </p:nvSpPr>
          <p:spPr>
            <a:xfrm>
              <a:off x="1930050" y="1563575"/>
              <a:ext cx="106150" cy="106175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g29122bea72d_5_383"/>
            <p:cNvSpPr/>
            <p:nvPr/>
          </p:nvSpPr>
          <p:spPr>
            <a:xfrm>
              <a:off x="1621325" y="1563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g29122bea72d_5_383"/>
            <p:cNvSpPr/>
            <p:nvPr/>
          </p:nvSpPr>
          <p:spPr>
            <a:xfrm>
              <a:off x="944550" y="1765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g29122bea72d_5_383"/>
            <p:cNvSpPr/>
            <p:nvPr/>
          </p:nvSpPr>
          <p:spPr>
            <a:xfrm>
              <a:off x="496050" y="13239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g29122bea72d_5_383"/>
            <p:cNvSpPr/>
            <p:nvPr/>
          </p:nvSpPr>
          <p:spPr>
            <a:xfrm>
              <a:off x="3168300" y="1186975"/>
              <a:ext cx="72500" cy="73050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g29122bea72d_5_383"/>
            <p:cNvSpPr/>
            <p:nvPr/>
          </p:nvSpPr>
          <p:spPr>
            <a:xfrm>
              <a:off x="1238425" y="1362725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g29122bea72d_5_383"/>
            <p:cNvSpPr/>
            <p:nvPr/>
          </p:nvSpPr>
          <p:spPr>
            <a:xfrm>
              <a:off x="2281550" y="832600"/>
              <a:ext cx="2995850" cy="9725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g29122bea72d_5_383"/>
            <p:cNvSpPr/>
            <p:nvPr/>
          </p:nvSpPr>
          <p:spPr>
            <a:xfrm>
              <a:off x="2222775" y="800650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g29122bea72d_5_383"/>
            <p:cNvSpPr/>
            <p:nvPr/>
          </p:nvSpPr>
          <p:spPr>
            <a:xfrm>
              <a:off x="5235725" y="800650"/>
              <a:ext cx="73050" cy="73050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g29122bea72d_5_383"/>
            <p:cNvSpPr/>
            <p:nvPr/>
          </p:nvSpPr>
          <p:spPr>
            <a:xfrm>
              <a:off x="5732175" y="319450"/>
              <a:ext cx="1118450" cy="1117475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g29122bea72d_5_383"/>
            <p:cNvSpPr/>
            <p:nvPr/>
          </p:nvSpPr>
          <p:spPr>
            <a:xfrm>
              <a:off x="5870250" y="381100"/>
              <a:ext cx="1118475" cy="1117450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g29122bea72d_5_383"/>
            <p:cNvSpPr/>
            <p:nvPr/>
          </p:nvSpPr>
          <p:spPr>
            <a:xfrm>
              <a:off x="4775775" y="1974875"/>
              <a:ext cx="2300825" cy="706600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g29122bea72d_5_383"/>
            <p:cNvSpPr/>
            <p:nvPr/>
          </p:nvSpPr>
          <p:spPr>
            <a:xfrm>
              <a:off x="3518100" y="2023500"/>
              <a:ext cx="149550" cy="93050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g29122bea72d_5_383"/>
            <p:cNvSpPr/>
            <p:nvPr/>
          </p:nvSpPr>
          <p:spPr>
            <a:xfrm>
              <a:off x="36305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g29122bea72d_5_383"/>
            <p:cNvSpPr/>
            <p:nvPr/>
          </p:nvSpPr>
          <p:spPr>
            <a:xfrm>
              <a:off x="37423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g29122bea72d_5_383"/>
            <p:cNvSpPr/>
            <p:nvPr/>
          </p:nvSpPr>
          <p:spPr>
            <a:xfrm>
              <a:off x="38547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g29122bea72d_5_383"/>
            <p:cNvSpPr/>
            <p:nvPr/>
          </p:nvSpPr>
          <p:spPr>
            <a:xfrm>
              <a:off x="39666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g29122bea72d_5_383"/>
            <p:cNvSpPr/>
            <p:nvPr/>
          </p:nvSpPr>
          <p:spPr>
            <a:xfrm>
              <a:off x="40784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g29122bea72d_5_383"/>
            <p:cNvSpPr/>
            <p:nvPr/>
          </p:nvSpPr>
          <p:spPr>
            <a:xfrm>
              <a:off x="41908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g29122bea72d_5_383"/>
            <p:cNvSpPr/>
            <p:nvPr/>
          </p:nvSpPr>
          <p:spPr>
            <a:xfrm>
              <a:off x="430272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g29122bea72d_5_383"/>
            <p:cNvSpPr/>
            <p:nvPr/>
          </p:nvSpPr>
          <p:spPr>
            <a:xfrm>
              <a:off x="27180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g29122bea72d_5_383"/>
            <p:cNvSpPr/>
            <p:nvPr/>
          </p:nvSpPr>
          <p:spPr>
            <a:xfrm>
              <a:off x="29258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g29122bea72d_5_383"/>
            <p:cNvSpPr/>
            <p:nvPr/>
          </p:nvSpPr>
          <p:spPr>
            <a:xfrm>
              <a:off x="3133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g29122bea72d_5_383"/>
            <p:cNvSpPr/>
            <p:nvPr/>
          </p:nvSpPr>
          <p:spPr>
            <a:xfrm>
              <a:off x="33417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g29122bea72d_5_383"/>
            <p:cNvSpPr/>
            <p:nvPr/>
          </p:nvSpPr>
          <p:spPr>
            <a:xfrm>
              <a:off x="3549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g29122bea72d_5_383"/>
            <p:cNvSpPr/>
            <p:nvPr/>
          </p:nvSpPr>
          <p:spPr>
            <a:xfrm>
              <a:off x="37572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g29122bea72d_5_383"/>
            <p:cNvSpPr/>
            <p:nvPr/>
          </p:nvSpPr>
          <p:spPr>
            <a:xfrm>
              <a:off x="61139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g29122bea72d_5_383"/>
            <p:cNvSpPr/>
            <p:nvPr/>
          </p:nvSpPr>
          <p:spPr>
            <a:xfrm>
              <a:off x="5906200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g29122bea72d_5_383"/>
            <p:cNvSpPr/>
            <p:nvPr/>
          </p:nvSpPr>
          <p:spPr>
            <a:xfrm>
              <a:off x="5698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g29122bea72d_5_383"/>
            <p:cNvSpPr/>
            <p:nvPr/>
          </p:nvSpPr>
          <p:spPr>
            <a:xfrm>
              <a:off x="54902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g29122bea72d_5_383"/>
            <p:cNvSpPr/>
            <p:nvPr/>
          </p:nvSpPr>
          <p:spPr>
            <a:xfrm>
              <a:off x="5282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g29122bea72d_5_383"/>
            <p:cNvSpPr/>
            <p:nvPr/>
          </p:nvSpPr>
          <p:spPr>
            <a:xfrm>
              <a:off x="5074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g29122bea72d_5_383"/>
            <p:cNvSpPr/>
            <p:nvPr/>
          </p:nvSpPr>
          <p:spPr>
            <a:xfrm>
              <a:off x="4867075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g29122bea72d_5_383"/>
            <p:cNvSpPr/>
            <p:nvPr/>
          </p:nvSpPr>
          <p:spPr>
            <a:xfrm>
              <a:off x="4658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g29122bea72d_5_383"/>
            <p:cNvSpPr/>
            <p:nvPr/>
          </p:nvSpPr>
          <p:spPr>
            <a:xfrm>
              <a:off x="48534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g29122bea72d_5_383"/>
            <p:cNvSpPr/>
            <p:nvPr/>
          </p:nvSpPr>
          <p:spPr>
            <a:xfrm>
              <a:off x="49407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g29122bea72d_5_383"/>
            <p:cNvSpPr/>
            <p:nvPr/>
          </p:nvSpPr>
          <p:spPr>
            <a:xfrm>
              <a:off x="50280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g29122bea72d_5_383"/>
            <p:cNvSpPr/>
            <p:nvPr/>
          </p:nvSpPr>
          <p:spPr>
            <a:xfrm>
              <a:off x="51153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g29122bea72d_5_383"/>
            <p:cNvSpPr/>
            <p:nvPr/>
          </p:nvSpPr>
          <p:spPr>
            <a:xfrm>
              <a:off x="52026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g29122bea72d_5_383"/>
            <p:cNvSpPr/>
            <p:nvPr/>
          </p:nvSpPr>
          <p:spPr>
            <a:xfrm>
              <a:off x="52899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g29122bea72d_5_383"/>
            <p:cNvSpPr/>
            <p:nvPr/>
          </p:nvSpPr>
          <p:spPr>
            <a:xfrm>
              <a:off x="53772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g29122bea72d_5_383"/>
            <p:cNvSpPr/>
            <p:nvPr/>
          </p:nvSpPr>
          <p:spPr>
            <a:xfrm>
              <a:off x="54651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g29122bea72d_5_383"/>
            <p:cNvSpPr/>
            <p:nvPr/>
          </p:nvSpPr>
          <p:spPr>
            <a:xfrm>
              <a:off x="5552425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g29122bea72d_5_383"/>
            <p:cNvSpPr/>
            <p:nvPr/>
          </p:nvSpPr>
          <p:spPr>
            <a:xfrm>
              <a:off x="56397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g29122bea72d_5_383"/>
            <p:cNvSpPr/>
            <p:nvPr/>
          </p:nvSpPr>
          <p:spPr>
            <a:xfrm>
              <a:off x="57270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Google Shape;353;g29122bea72d_5_383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354" name="Google Shape;354;g29122bea72d_5_383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g29122bea72d_5_383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g29122bea72d_5_383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g29122bea72d_5_383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g29122bea72d_5_383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g29122bea72d_5_383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g29122bea72d_5_383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g29122bea72d_5_383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g29122bea72d_5_383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g29122bea72d_5_383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g29122bea72d_5_383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g29122bea72d_5_383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g29122bea72d_5_383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g29122bea72d_5_383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g29122bea72d_5_383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g29122bea72d_5_383"/>
            <p:cNvSpPr/>
            <p:nvPr/>
          </p:nvSpPr>
          <p:spPr>
            <a:xfrm>
              <a:off x="969100" y="4182200"/>
              <a:ext cx="174625" cy="556975"/>
            </a:xfrm>
            <a:custGeom>
              <a:rect b="b" l="l" r="r" t="t"/>
              <a:pathLst>
                <a:path extrusionOk="0" fill="none" h="22279" w="6985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g29122bea72d_5_383"/>
            <p:cNvSpPr/>
            <p:nvPr/>
          </p:nvSpPr>
          <p:spPr>
            <a:xfrm>
              <a:off x="1123725" y="4163375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g29122bea72d_5_383"/>
            <p:cNvSpPr/>
            <p:nvPr/>
          </p:nvSpPr>
          <p:spPr>
            <a:xfrm>
              <a:off x="1393075" y="4882950"/>
              <a:ext cx="25" cy="428000"/>
            </a:xfrm>
            <a:custGeom>
              <a:rect b="b" l="l" r="r" t="t"/>
              <a:pathLst>
                <a:path extrusionOk="0" fill="none" h="17120" w="1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g29122bea72d_5_383"/>
            <p:cNvSpPr/>
            <p:nvPr/>
          </p:nvSpPr>
          <p:spPr>
            <a:xfrm>
              <a:off x="1373100" y="486412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g29122bea72d_5_383"/>
            <p:cNvSpPr/>
            <p:nvPr/>
          </p:nvSpPr>
          <p:spPr>
            <a:xfrm>
              <a:off x="1714900" y="4922900"/>
              <a:ext cx="164375" cy="388050"/>
            </a:xfrm>
            <a:custGeom>
              <a:rect b="b" l="l" r="r" t="t"/>
              <a:pathLst>
                <a:path extrusionOk="0" fill="none" h="15522" w="6575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g29122bea72d_5_383"/>
            <p:cNvSpPr/>
            <p:nvPr/>
          </p:nvSpPr>
          <p:spPr>
            <a:xfrm>
              <a:off x="1693800" y="4903475"/>
              <a:ext cx="43950" cy="40275"/>
            </a:xfrm>
            <a:custGeom>
              <a:rect b="b" l="l" r="r" t="t"/>
              <a:pathLst>
                <a:path extrusionOk="0" h="1611" w="1758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5" name="Google Shape;375;g29122bea72d_5_383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6" name="Google Shape;376;g29122bea72d_5_383"/>
          <p:cNvSpPr txBox="1"/>
          <p:nvPr>
            <p:ph idx="1" type="subTitle"/>
          </p:nvPr>
        </p:nvSpPr>
        <p:spPr>
          <a:xfrm>
            <a:off x="719988" y="3728592"/>
            <a:ext cx="1751700" cy="6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7" name="Google Shape;377;g29122bea72d_5_383"/>
          <p:cNvSpPr txBox="1"/>
          <p:nvPr>
            <p:ph idx="2" type="title"/>
          </p:nvPr>
        </p:nvSpPr>
        <p:spPr>
          <a:xfrm>
            <a:off x="720000" y="2868050"/>
            <a:ext cx="1466700" cy="6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8" name="Google Shape;378;g29122bea72d_5_383"/>
          <p:cNvSpPr txBox="1"/>
          <p:nvPr>
            <p:ph hasCustomPrompt="1" idx="3" type="title"/>
          </p:nvPr>
        </p:nvSpPr>
        <p:spPr>
          <a:xfrm>
            <a:off x="878350" y="1766925"/>
            <a:ext cx="5847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9" name="Google Shape;379;g29122bea72d_5_383"/>
          <p:cNvSpPr txBox="1"/>
          <p:nvPr>
            <p:ph idx="4" type="subTitle"/>
          </p:nvPr>
        </p:nvSpPr>
        <p:spPr>
          <a:xfrm>
            <a:off x="3666713" y="3728575"/>
            <a:ext cx="1751700" cy="6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g29122bea72d_5_383"/>
          <p:cNvSpPr txBox="1"/>
          <p:nvPr>
            <p:ph idx="5" type="title"/>
          </p:nvPr>
        </p:nvSpPr>
        <p:spPr>
          <a:xfrm>
            <a:off x="3666725" y="2868050"/>
            <a:ext cx="1422000" cy="6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1" name="Google Shape;381;g29122bea72d_5_383"/>
          <p:cNvSpPr txBox="1"/>
          <p:nvPr>
            <p:ph hasCustomPrompt="1" idx="6" type="title"/>
          </p:nvPr>
        </p:nvSpPr>
        <p:spPr>
          <a:xfrm>
            <a:off x="3828350" y="1766950"/>
            <a:ext cx="5847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82" name="Google Shape;382;g29122bea72d_5_383"/>
          <p:cNvSpPr txBox="1"/>
          <p:nvPr>
            <p:ph idx="7" type="subTitle"/>
          </p:nvPr>
        </p:nvSpPr>
        <p:spPr>
          <a:xfrm>
            <a:off x="6672288" y="3728575"/>
            <a:ext cx="1751700" cy="6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g29122bea72d_5_383"/>
          <p:cNvSpPr txBox="1"/>
          <p:nvPr>
            <p:ph idx="8" type="title"/>
          </p:nvPr>
        </p:nvSpPr>
        <p:spPr>
          <a:xfrm>
            <a:off x="6672300" y="2868050"/>
            <a:ext cx="1368300" cy="6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4" name="Google Shape;384;g29122bea72d_5_383"/>
          <p:cNvSpPr txBox="1"/>
          <p:nvPr>
            <p:ph hasCustomPrompt="1" idx="9" type="title"/>
          </p:nvPr>
        </p:nvSpPr>
        <p:spPr>
          <a:xfrm>
            <a:off x="6832500" y="1766950"/>
            <a:ext cx="5847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85" name="Google Shape;385;g29122bea72d_5_383"/>
          <p:cNvSpPr/>
          <p:nvPr/>
        </p:nvSpPr>
        <p:spPr>
          <a:xfrm rot="5400000">
            <a:off x="500408" y="-71091"/>
            <a:ext cx="148483" cy="290677"/>
          </a:xfrm>
          <a:custGeom>
            <a:rect b="b" l="l" r="r" t="t"/>
            <a:pathLst>
              <a:path extrusionOk="0" fill="none" h="2357" w="1204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g29122bea72d_5_383"/>
          <p:cNvSpPr/>
          <p:nvPr/>
        </p:nvSpPr>
        <p:spPr>
          <a:xfrm rot="5400000">
            <a:off x="501950" y="75727"/>
            <a:ext cx="145400" cy="290677"/>
          </a:xfrm>
          <a:custGeom>
            <a:rect b="b" l="l" r="r" t="t"/>
            <a:pathLst>
              <a:path extrusionOk="0" fill="none" h="2357" w="1179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g29122bea72d_5_383"/>
          <p:cNvSpPr/>
          <p:nvPr/>
        </p:nvSpPr>
        <p:spPr>
          <a:xfrm rot="5400000">
            <a:off x="500408" y="222546"/>
            <a:ext cx="148483" cy="290677"/>
          </a:xfrm>
          <a:custGeom>
            <a:rect b="b" l="l" r="r" t="t"/>
            <a:pathLst>
              <a:path extrusionOk="0" fill="none" h="2357" w="1204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g29122bea72d_5_383"/>
          <p:cNvSpPr/>
          <p:nvPr/>
        </p:nvSpPr>
        <p:spPr>
          <a:xfrm rot="5400000">
            <a:off x="501950" y="369365"/>
            <a:ext cx="145400" cy="290677"/>
          </a:xfrm>
          <a:custGeom>
            <a:rect b="b" l="l" r="r" t="t"/>
            <a:pathLst>
              <a:path extrusionOk="0" fill="none" h="2357" w="1179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g29122bea72d_5_383"/>
          <p:cNvSpPr/>
          <p:nvPr/>
        </p:nvSpPr>
        <p:spPr>
          <a:xfrm rot="5400000">
            <a:off x="500408" y="516183"/>
            <a:ext cx="148483" cy="290677"/>
          </a:xfrm>
          <a:custGeom>
            <a:rect b="b" l="l" r="r" t="t"/>
            <a:pathLst>
              <a:path extrusionOk="0" fill="none" h="2357" w="1204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g29122bea72d_5_383"/>
          <p:cNvSpPr/>
          <p:nvPr/>
        </p:nvSpPr>
        <p:spPr>
          <a:xfrm rot="5400000">
            <a:off x="501950" y="663002"/>
            <a:ext cx="145400" cy="290677"/>
          </a:xfrm>
          <a:custGeom>
            <a:rect b="b" l="l" r="r" t="t"/>
            <a:pathLst>
              <a:path extrusionOk="0" fill="none" h="2357" w="1179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4"/>
          <p:cNvPicPr preferRelativeResize="0"/>
          <p:nvPr/>
        </p:nvPicPr>
        <p:blipFill rotWithShape="1">
          <a:blip r:embed="rId2">
            <a:alphaModFix amt="28000"/>
          </a:blip>
          <a:srcRect b="0" l="0" r="0" t="0"/>
          <a:stretch/>
        </p:blipFill>
        <p:spPr>
          <a:xfrm>
            <a:off x="247550" y="9525"/>
            <a:ext cx="89070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24"/>
          <p:cNvSpPr/>
          <p:nvPr/>
        </p:nvSpPr>
        <p:spPr>
          <a:xfrm>
            <a:off x="3790950" y="381000"/>
            <a:ext cx="49053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24"/>
          <p:cNvSpPr txBox="1"/>
          <p:nvPr>
            <p:ph type="title"/>
          </p:nvPr>
        </p:nvSpPr>
        <p:spPr>
          <a:xfrm>
            <a:off x="4096200" y="791250"/>
            <a:ext cx="4294800" cy="123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p24"/>
          <p:cNvSpPr txBox="1"/>
          <p:nvPr>
            <p:ph idx="1" type="subTitle"/>
          </p:nvPr>
        </p:nvSpPr>
        <p:spPr>
          <a:xfrm>
            <a:off x="4096200" y="2086500"/>
            <a:ext cx="4294800" cy="22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Open Sans"/>
              <a:buAutoNum type="arabicPeriod"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/>
        </p:txBody>
      </p:sp>
      <p:sp>
        <p:nvSpPr>
          <p:cNvPr id="38" name="Google Shape;38;p24"/>
          <p:cNvSpPr/>
          <p:nvPr>
            <p:ph idx="2" type="pic"/>
          </p:nvPr>
        </p:nvSpPr>
        <p:spPr>
          <a:xfrm>
            <a:off x="0" y="-2250"/>
            <a:ext cx="3429000" cy="5148000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25"/>
          <p:cNvPicPr preferRelativeResize="0"/>
          <p:nvPr/>
        </p:nvPicPr>
        <p:blipFill rotWithShape="1">
          <a:blip r:embed="rId2">
            <a:alphaModFix amt="28000"/>
          </a:blip>
          <a:srcRect b="5922" l="3955" r="57710" t="28334"/>
          <a:stretch/>
        </p:blipFill>
        <p:spPr>
          <a:xfrm>
            <a:off x="0" y="-171450"/>
            <a:ext cx="3505200" cy="338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25"/>
          <p:cNvPicPr preferRelativeResize="0"/>
          <p:nvPr/>
        </p:nvPicPr>
        <p:blipFill rotWithShape="1">
          <a:blip r:embed="rId2">
            <a:alphaModFix amt="28000"/>
          </a:blip>
          <a:srcRect b="6752" l="43544" r="14162" t="33702"/>
          <a:stretch/>
        </p:blipFill>
        <p:spPr>
          <a:xfrm>
            <a:off x="5276849" y="-109800"/>
            <a:ext cx="3867149" cy="3062551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25"/>
          <p:cNvSpPr txBox="1"/>
          <p:nvPr>
            <p:ph type="title"/>
          </p:nvPr>
        </p:nvSpPr>
        <p:spPr>
          <a:xfrm>
            <a:off x="3403454" y="783554"/>
            <a:ext cx="4383600" cy="1626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4" name="Google Shape;44;p25"/>
          <p:cNvSpPr txBox="1"/>
          <p:nvPr>
            <p:ph idx="2" type="title"/>
          </p:nvPr>
        </p:nvSpPr>
        <p:spPr>
          <a:xfrm>
            <a:off x="1356946" y="783550"/>
            <a:ext cx="2046600" cy="1626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25"/>
          <p:cNvSpPr/>
          <p:nvPr>
            <p:ph idx="3" type="pic"/>
          </p:nvPr>
        </p:nvSpPr>
        <p:spPr>
          <a:xfrm>
            <a:off x="5" y="2967300"/>
            <a:ext cx="9144000" cy="21762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26"/>
          <p:cNvPicPr preferRelativeResize="0"/>
          <p:nvPr/>
        </p:nvPicPr>
        <p:blipFill rotWithShape="1">
          <a:blip r:embed="rId2">
            <a:alphaModFix amt="28000"/>
          </a:blip>
          <a:srcRect b="0" l="-10" r="10" t="0"/>
          <a:stretch/>
        </p:blipFill>
        <p:spPr>
          <a:xfrm flipH="1">
            <a:off x="-975" y="-60220"/>
            <a:ext cx="9144000" cy="528039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6"/>
          <p:cNvSpPr/>
          <p:nvPr/>
        </p:nvSpPr>
        <p:spPr>
          <a:xfrm>
            <a:off x="4477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6"/>
          <p:cNvSpPr txBox="1"/>
          <p:nvPr>
            <p:ph idx="1" type="subTitle"/>
          </p:nvPr>
        </p:nvSpPr>
        <p:spPr>
          <a:xfrm>
            <a:off x="5151737" y="2936100"/>
            <a:ext cx="25056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6"/>
          <p:cNvSpPr txBox="1"/>
          <p:nvPr>
            <p:ph idx="2" type="subTitle"/>
          </p:nvPr>
        </p:nvSpPr>
        <p:spPr>
          <a:xfrm>
            <a:off x="1486663" y="2936100"/>
            <a:ext cx="25056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3" type="subTitle"/>
          </p:nvPr>
        </p:nvSpPr>
        <p:spPr>
          <a:xfrm>
            <a:off x="1486663" y="2385351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3" name="Google Shape;53;p26"/>
          <p:cNvSpPr txBox="1"/>
          <p:nvPr>
            <p:ph idx="4" type="subTitle"/>
          </p:nvPr>
        </p:nvSpPr>
        <p:spPr>
          <a:xfrm>
            <a:off x="5151738" y="2385351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4" name="Google Shape;54;p26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" name="Google Shape;55;p26"/>
          <p:cNvSpPr/>
          <p:nvPr>
            <p:ph idx="5" type="pic"/>
          </p:nvPr>
        </p:nvSpPr>
        <p:spPr>
          <a:xfrm>
            <a:off x="1486663" y="1509050"/>
            <a:ext cx="2505600" cy="87630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26"/>
          <p:cNvSpPr/>
          <p:nvPr>
            <p:ph idx="6" type="pic"/>
          </p:nvPr>
        </p:nvSpPr>
        <p:spPr>
          <a:xfrm>
            <a:off x="5151738" y="1509050"/>
            <a:ext cx="2505600" cy="876300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27"/>
          <p:cNvPicPr preferRelativeResize="0"/>
          <p:nvPr/>
        </p:nvPicPr>
        <p:blipFill rotWithShape="1">
          <a:blip r:embed="rId2">
            <a:alphaModFix amt="28000"/>
          </a:blip>
          <a:srcRect b="3399" l="832" r="0" t="0"/>
          <a:stretch/>
        </p:blipFill>
        <p:spPr>
          <a:xfrm>
            <a:off x="-100" y="6667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27"/>
          <p:cNvSpPr/>
          <p:nvPr/>
        </p:nvSpPr>
        <p:spPr>
          <a:xfrm>
            <a:off x="4477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7"/>
          <p:cNvSpPr txBox="1"/>
          <p:nvPr>
            <p:ph idx="1" type="subTitle"/>
          </p:nvPr>
        </p:nvSpPr>
        <p:spPr>
          <a:xfrm>
            <a:off x="796199" y="2931271"/>
            <a:ext cx="2305500" cy="15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62" name="Google Shape;62;p27"/>
          <p:cNvSpPr txBox="1"/>
          <p:nvPr>
            <p:ph idx="2" type="subTitle"/>
          </p:nvPr>
        </p:nvSpPr>
        <p:spPr>
          <a:xfrm>
            <a:off x="3419248" y="2931271"/>
            <a:ext cx="2305500" cy="15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63" name="Google Shape;63;p27"/>
          <p:cNvSpPr txBox="1"/>
          <p:nvPr>
            <p:ph idx="3" type="subTitle"/>
          </p:nvPr>
        </p:nvSpPr>
        <p:spPr>
          <a:xfrm>
            <a:off x="6042301" y="2931271"/>
            <a:ext cx="2305500" cy="15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64" name="Google Shape;64;p27"/>
          <p:cNvSpPr txBox="1"/>
          <p:nvPr>
            <p:ph idx="4" type="subTitle"/>
          </p:nvPr>
        </p:nvSpPr>
        <p:spPr>
          <a:xfrm>
            <a:off x="796199" y="2386925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5" name="Google Shape;65;p27"/>
          <p:cNvSpPr txBox="1"/>
          <p:nvPr>
            <p:ph idx="5" type="subTitle"/>
          </p:nvPr>
        </p:nvSpPr>
        <p:spPr>
          <a:xfrm>
            <a:off x="3419252" y="2386925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6" name="Google Shape;66;p27"/>
          <p:cNvSpPr txBox="1"/>
          <p:nvPr>
            <p:ph idx="6" type="subTitle"/>
          </p:nvPr>
        </p:nvSpPr>
        <p:spPr>
          <a:xfrm>
            <a:off x="6042301" y="2386925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7" name="Google Shape;67;p27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27"/>
          <p:cNvSpPr/>
          <p:nvPr>
            <p:ph idx="7" type="pic"/>
          </p:nvPr>
        </p:nvSpPr>
        <p:spPr>
          <a:xfrm>
            <a:off x="796200" y="1509050"/>
            <a:ext cx="2305500" cy="8763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27"/>
          <p:cNvSpPr/>
          <p:nvPr>
            <p:ph idx="8" type="pic"/>
          </p:nvPr>
        </p:nvSpPr>
        <p:spPr>
          <a:xfrm>
            <a:off x="3419250" y="1509050"/>
            <a:ext cx="2305500" cy="8763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27"/>
          <p:cNvSpPr/>
          <p:nvPr>
            <p:ph idx="9" type="pic"/>
          </p:nvPr>
        </p:nvSpPr>
        <p:spPr>
          <a:xfrm>
            <a:off x="6042301" y="1509050"/>
            <a:ext cx="2305500" cy="8763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_1"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28"/>
          <p:cNvPicPr preferRelativeResize="0"/>
          <p:nvPr/>
        </p:nvPicPr>
        <p:blipFill rotWithShape="1">
          <a:blip r:embed="rId2">
            <a:alphaModFix amt="28000"/>
          </a:blip>
          <a:srcRect b="3399" l="832" r="0" t="0"/>
          <a:stretch/>
        </p:blipFill>
        <p:spPr>
          <a:xfrm flipH="1" rot="10800000">
            <a:off x="-100" y="-95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8"/>
          <p:cNvSpPr/>
          <p:nvPr/>
        </p:nvSpPr>
        <p:spPr>
          <a:xfrm flipH="1" rot="10800000">
            <a:off x="447750" y="36195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8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" type="subTitle"/>
          </p:nvPr>
        </p:nvSpPr>
        <p:spPr>
          <a:xfrm>
            <a:off x="1088024" y="1743740"/>
            <a:ext cx="3314400" cy="11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2" type="subTitle"/>
          </p:nvPr>
        </p:nvSpPr>
        <p:spPr>
          <a:xfrm>
            <a:off x="4914476" y="1743740"/>
            <a:ext cx="3314400" cy="11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3" type="subTitle"/>
          </p:nvPr>
        </p:nvSpPr>
        <p:spPr>
          <a:xfrm>
            <a:off x="1088024" y="3352628"/>
            <a:ext cx="3314400" cy="11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8"/>
          <p:cNvSpPr txBox="1"/>
          <p:nvPr>
            <p:ph idx="4" type="subTitle"/>
          </p:nvPr>
        </p:nvSpPr>
        <p:spPr>
          <a:xfrm>
            <a:off x="4914475" y="3352628"/>
            <a:ext cx="3314400" cy="11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8"/>
          <p:cNvSpPr txBox="1"/>
          <p:nvPr>
            <p:ph idx="5" type="subTitle"/>
          </p:nvPr>
        </p:nvSpPr>
        <p:spPr>
          <a:xfrm>
            <a:off x="1088024" y="1274089"/>
            <a:ext cx="3314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1" name="Google Shape;81;p28"/>
          <p:cNvSpPr txBox="1"/>
          <p:nvPr>
            <p:ph idx="6" type="subTitle"/>
          </p:nvPr>
        </p:nvSpPr>
        <p:spPr>
          <a:xfrm>
            <a:off x="1088024" y="2885814"/>
            <a:ext cx="3314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2" name="Google Shape;82;p28"/>
          <p:cNvSpPr txBox="1"/>
          <p:nvPr>
            <p:ph idx="7" type="subTitle"/>
          </p:nvPr>
        </p:nvSpPr>
        <p:spPr>
          <a:xfrm>
            <a:off x="4914449" y="1274089"/>
            <a:ext cx="3314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3" name="Google Shape;83;p28"/>
          <p:cNvSpPr txBox="1"/>
          <p:nvPr>
            <p:ph idx="8" type="subTitle"/>
          </p:nvPr>
        </p:nvSpPr>
        <p:spPr>
          <a:xfrm>
            <a:off x="4914448" y="2885814"/>
            <a:ext cx="3314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4" name="Google Shape;84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_1_1"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29"/>
          <p:cNvPicPr preferRelativeResize="0"/>
          <p:nvPr/>
        </p:nvPicPr>
        <p:blipFill rotWithShape="1">
          <a:blip r:embed="rId2">
            <a:alphaModFix amt="28000"/>
          </a:blip>
          <a:srcRect b="3399" l="832" r="0" t="0"/>
          <a:stretch/>
        </p:blipFill>
        <p:spPr>
          <a:xfrm rot="10800000">
            <a:off x="-100" y="-95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9"/>
          <p:cNvSpPr/>
          <p:nvPr/>
        </p:nvSpPr>
        <p:spPr>
          <a:xfrm rot="10800000">
            <a:off x="447550" y="36195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9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29"/>
          <p:cNvSpPr txBox="1"/>
          <p:nvPr>
            <p:ph idx="1" type="subTitle"/>
          </p:nvPr>
        </p:nvSpPr>
        <p:spPr>
          <a:xfrm>
            <a:off x="990019" y="1710160"/>
            <a:ext cx="2096400" cy="11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9"/>
          <p:cNvSpPr txBox="1"/>
          <p:nvPr>
            <p:ph idx="2" type="subTitle"/>
          </p:nvPr>
        </p:nvSpPr>
        <p:spPr>
          <a:xfrm>
            <a:off x="3610969" y="1710160"/>
            <a:ext cx="2094000" cy="11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9"/>
          <p:cNvSpPr txBox="1"/>
          <p:nvPr>
            <p:ph idx="3" type="subTitle"/>
          </p:nvPr>
        </p:nvSpPr>
        <p:spPr>
          <a:xfrm>
            <a:off x="990019" y="3440452"/>
            <a:ext cx="2096400" cy="11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9"/>
          <p:cNvSpPr txBox="1"/>
          <p:nvPr>
            <p:ph idx="4" type="subTitle"/>
          </p:nvPr>
        </p:nvSpPr>
        <p:spPr>
          <a:xfrm>
            <a:off x="3610969" y="3440454"/>
            <a:ext cx="2094000" cy="11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9"/>
          <p:cNvSpPr txBox="1"/>
          <p:nvPr>
            <p:ph idx="5" type="subTitle"/>
          </p:nvPr>
        </p:nvSpPr>
        <p:spPr>
          <a:xfrm>
            <a:off x="6308119" y="1710160"/>
            <a:ext cx="2094000" cy="11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9"/>
          <p:cNvSpPr txBox="1"/>
          <p:nvPr>
            <p:ph idx="6" type="subTitle"/>
          </p:nvPr>
        </p:nvSpPr>
        <p:spPr>
          <a:xfrm>
            <a:off x="6308119" y="3440454"/>
            <a:ext cx="2094000" cy="11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9"/>
          <p:cNvSpPr txBox="1"/>
          <p:nvPr>
            <p:ph idx="7" type="subTitle"/>
          </p:nvPr>
        </p:nvSpPr>
        <p:spPr>
          <a:xfrm>
            <a:off x="990019" y="1336275"/>
            <a:ext cx="20964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6" name="Google Shape;96;p29"/>
          <p:cNvSpPr txBox="1"/>
          <p:nvPr>
            <p:ph idx="8" type="subTitle"/>
          </p:nvPr>
        </p:nvSpPr>
        <p:spPr>
          <a:xfrm>
            <a:off x="3610969" y="1336275"/>
            <a:ext cx="20916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7" name="Google Shape;97;p29"/>
          <p:cNvSpPr txBox="1"/>
          <p:nvPr>
            <p:ph idx="9" type="subTitle"/>
          </p:nvPr>
        </p:nvSpPr>
        <p:spPr>
          <a:xfrm>
            <a:off x="6308119" y="1336275"/>
            <a:ext cx="20916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8" name="Google Shape;98;p29"/>
          <p:cNvSpPr txBox="1"/>
          <p:nvPr>
            <p:ph idx="13" type="subTitle"/>
          </p:nvPr>
        </p:nvSpPr>
        <p:spPr>
          <a:xfrm>
            <a:off x="990019" y="3063349"/>
            <a:ext cx="20964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9" name="Google Shape;99;p29"/>
          <p:cNvSpPr txBox="1"/>
          <p:nvPr>
            <p:ph idx="14" type="subTitle"/>
          </p:nvPr>
        </p:nvSpPr>
        <p:spPr>
          <a:xfrm>
            <a:off x="3610969" y="3063356"/>
            <a:ext cx="20916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0" name="Google Shape;100;p29"/>
          <p:cNvSpPr txBox="1"/>
          <p:nvPr>
            <p:ph idx="15" type="subTitle"/>
          </p:nvPr>
        </p:nvSpPr>
        <p:spPr>
          <a:xfrm>
            <a:off x="6308119" y="3063356"/>
            <a:ext cx="20916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1" name="Google Shape;101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3"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30"/>
          <p:cNvPicPr preferRelativeResize="0"/>
          <p:nvPr/>
        </p:nvPicPr>
        <p:blipFill rotWithShape="1">
          <a:blip r:embed="rId2">
            <a:alphaModFix amt="28000"/>
          </a:blip>
          <a:srcRect b="0" l="0" r="0" t="0"/>
          <a:stretch/>
        </p:blipFill>
        <p:spPr>
          <a:xfrm flipH="1">
            <a:off x="-19150" y="9525"/>
            <a:ext cx="89070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0"/>
          <p:cNvSpPr/>
          <p:nvPr/>
        </p:nvSpPr>
        <p:spPr>
          <a:xfrm flipH="1">
            <a:off x="439198" y="381000"/>
            <a:ext cx="49053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0"/>
          <p:cNvSpPr txBox="1"/>
          <p:nvPr>
            <p:ph type="title"/>
          </p:nvPr>
        </p:nvSpPr>
        <p:spPr>
          <a:xfrm>
            <a:off x="1030519" y="1922732"/>
            <a:ext cx="34926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6" name="Google Shape;106;p30"/>
          <p:cNvSpPr txBox="1"/>
          <p:nvPr>
            <p:ph idx="1" type="subTitle"/>
          </p:nvPr>
        </p:nvSpPr>
        <p:spPr>
          <a:xfrm>
            <a:off x="1030519" y="2595924"/>
            <a:ext cx="34926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sz="1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07" name="Google Shape;107;p30"/>
          <p:cNvSpPr txBox="1"/>
          <p:nvPr>
            <p:ph idx="2" type="title"/>
          </p:nvPr>
        </p:nvSpPr>
        <p:spPr>
          <a:xfrm>
            <a:off x="1030519" y="3301739"/>
            <a:ext cx="34926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8" name="Google Shape;108;p30"/>
          <p:cNvSpPr txBox="1"/>
          <p:nvPr>
            <p:ph idx="3" type="subTitle"/>
          </p:nvPr>
        </p:nvSpPr>
        <p:spPr>
          <a:xfrm>
            <a:off x="1030519" y="3974926"/>
            <a:ext cx="34926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sz="1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09" name="Google Shape;109;p30"/>
          <p:cNvSpPr txBox="1"/>
          <p:nvPr>
            <p:ph idx="4" type="title"/>
          </p:nvPr>
        </p:nvSpPr>
        <p:spPr>
          <a:xfrm>
            <a:off x="1030519" y="543725"/>
            <a:ext cx="34926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0" name="Google Shape;110;p30"/>
          <p:cNvSpPr txBox="1"/>
          <p:nvPr>
            <p:ph idx="5" type="subTitle"/>
          </p:nvPr>
        </p:nvSpPr>
        <p:spPr>
          <a:xfrm>
            <a:off x="1030519" y="1216922"/>
            <a:ext cx="34926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sz="1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11" name="Google Shape;111;p30"/>
          <p:cNvSpPr/>
          <p:nvPr>
            <p:ph idx="6" type="pic"/>
          </p:nvPr>
        </p:nvSpPr>
        <p:spPr>
          <a:xfrm>
            <a:off x="5715000" y="-2250"/>
            <a:ext cx="3429000" cy="5148000"/>
          </a:xfrm>
          <a:prstGeom prst="rect">
            <a:avLst/>
          </a:prstGeom>
          <a:noFill/>
          <a:ln>
            <a:noFill/>
          </a:ln>
        </p:spPr>
      </p:sp>
      <p:sp>
        <p:nvSpPr>
          <p:cNvPr id="112" name="Google Shape;112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b="1" i="0" sz="2800" u="none" cap="none" strike="noStrik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b="1" i="0" sz="2800" u="none" cap="none" strike="noStrik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b="1" i="0" sz="2800" u="none" cap="none" strike="noStrik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b="1" i="0" sz="2800" u="none" cap="none" strike="noStrik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b="1" i="0" sz="2800" u="none" cap="none" strike="noStrik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b="1" i="0" sz="2800" u="none" cap="none" strike="noStrik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b="1" i="0" sz="2800" u="none" cap="none" strike="noStrik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b="1" i="0" sz="2800" u="none" cap="none" strike="noStrik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b="1" i="0" sz="2800" u="none" cap="none" strike="noStrik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ncode Sans"/>
              <a:buChar char="●"/>
              <a:defRPr b="0" i="0" sz="1800" u="none" cap="none" strike="noStrik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 b="0" i="0" sz="1400" u="none" cap="none" strike="noStrik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 b="0" i="0" sz="1400" u="none" cap="none" strike="noStrik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●"/>
              <a:defRPr b="0" i="0" sz="1400" u="none" cap="none" strike="noStrik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 b="0" i="0" sz="1400" u="none" cap="none" strike="noStrik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 b="0" i="0" sz="1400" u="none" cap="none" strike="noStrik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●"/>
              <a:defRPr b="0" i="0" sz="1400" u="none" cap="none" strike="noStrik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 b="0" i="0" sz="1400" u="none" cap="none" strike="noStrik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 b="0" i="0" sz="1400" u="none" cap="none" strike="noStrik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jpg"/><Relationship Id="rId4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27000">
              <a:schemeClr val="dk2"/>
            </a:gs>
            <a:gs pos="100000">
              <a:schemeClr val="lt1"/>
            </a:gs>
          </a:gsLst>
          <a:lin ang="8100019" scaled="0"/>
        </a:grad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"/>
          <p:cNvSpPr txBox="1"/>
          <p:nvPr>
            <p:ph type="ctrTitle"/>
          </p:nvPr>
        </p:nvSpPr>
        <p:spPr>
          <a:xfrm>
            <a:off x="1473525" y="2309250"/>
            <a:ext cx="6196800" cy="1995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Mise en réseaux de deux cliniques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solidFill>
                  <a:schemeClr val="accent2"/>
                </a:solidFill>
              </a:rPr>
              <a:t>Sprint</a:t>
            </a:r>
            <a:r>
              <a:rPr lang="en">
                <a:solidFill>
                  <a:schemeClr val="accent2"/>
                </a:solidFill>
              </a:rPr>
              <a:t> 1</a:t>
            </a:r>
            <a:endParaRPr b="1"/>
          </a:p>
        </p:txBody>
      </p:sp>
      <p:sp>
        <p:nvSpPr>
          <p:cNvPr id="396" name="Google Shape;396;p1"/>
          <p:cNvSpPr txBox="1"/>
          <p:nvPr>
            <p:ph idx="1" type="subTitle"/>
          </p:nvPr>
        </p:nvSpPr>
        <p:spPr>
          <a:xfrm>
            <a:off x="7433775" y="4056200"/>
            <a:ext cx="1634700" cy="1002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100">
                <a:latin typeface="Encode Sans"/>
                <a:ea typeface="Encode Sans"/>
                <a:cs typeface="Encode Sans"/>
                <a:sym typeface="Encode Sans"/>
              </a:rPr>
              <a:t>ECOTIERE Léo</a:t>
            </a:r>
            <a:endParaRPr sz="1100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100">
                <a:latin typeface="Encode Sans"/>
                <a:ea typeface="Encode Sans"/>
                <a:cs typeface="Encode Sans"/>
                <a:sym typeface="Encode Sans"/>
              </a:rPr>
              <a:t>HIMMI Adam</a:t>
            </a:r>
            <a:endParaRPr sz="1100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100">
                <a:latin typeface="Encode Sans"/>
                <a:ea typeface="Encode Sans"/>
                <a:cs typeface="Encode Sans"/>
                <a:sym typeface="Encode Sans"/>
              </a:rPr>
              <a:t>HIRSCH Matéo</a:t>
            </a:r>
            <a:endParaRPr sz="1100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100">
                <a:latin typeface="Encode Sans"/>
                <a:ea typeface="Encode Sans"/>
                <a:cs typeface="Encode Sans"/>
                <a:sym typeface="Encode Sans"/>
              </a:rPr>
              <a:t>DEUSCHER Lucas</a:t>
            </a:r>
            <a:endParaRPr sz="1100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100">
                <a:latin typeface="Encode Sans"/>
                <a:ea typeface="Encode Sans"/>
                <a:cs typeface="Encode Sans"/>
                <a:sym typeface="Encode Sans"/>
              </a:rPr>
              <a:t>LOUREIRO Hugo</a:t>
            </a:r>
            <a:endParaRPr sz="1100"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397" name="Google Shape;397;p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3395" l="0" r="0" t="40896"/>
          <a:stretch/>
        </p:blipFill>
        <p:spPr>
          <a:xfrm>
            <a:off x="0" y="0"/>
            <a:ext cx="9144003" cy="2176199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84" name="Google Shape;484;p10"/>
          <p:cNvPicPr preferRelativeResize="0"/>
          <p:nvPr/>
        </p:nvPicPr>
        <p:blipFill rotWithShape="1">
          <a:blip r:embed="rId3">
            <a:alphaModFix/>
          </a:blip>
          <a:srcRect b="0" l="0" r="15923" t="0"/>
          <a:stretch/>
        </p:blipFill>
        <p:spPr>
          <a:xfrm>
            <a:off x="509175" y="448863"/>
            <a:ext cx="4759400" cy="4245775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10"/>
          <p:cNvSpPr txBox="1"/>
          <p:nvPr>
            <p:ph idx="4294967295" type="subTitle"/>
          </p:nvPr>
        </p:nvSpPr>
        <p:spPr>
          <a:xfrm>
            <a:off x="5427950" y="448875"/>
            <a:ext cx="3256200" cy="43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Code du Lecteur RFID 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Initialisation du lecteur/graveur RFID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Détection d’un badge RFID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Remonté de l’identifiant RFID à la BDD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14"/>
          <p:cNvSpPr txBox="1"/>
          <p:nvPr>
            <p:ph type="title"/>
          </p:nvPr>
        </p:nvSpPr>
        <p:spPr>
          <a:xfrm>
            <a:off x="681425" y="3275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Documents administratifs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91" name="Google Shape;491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92" name="Google Shape;4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2074" y="1685575"/>
            <a:ext cx="3584700" cy="264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872" y="2222000"/>
            <a:ext cx="3781203" cy="2224237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14"/>
          <p:cNvSpPr txBox="1"/>
          <p:nvPr>
            <p:ph idx="4294967295" type="subTitle"/>
          </p:nvPr>
        </p:nvSpPr>
        <p:spPr>
          <a:xfrm>
            <a:off x="681425" y="1142400"/>
            <a:ext cx="3215700" cy="8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Plusieurs documents mis à disposition </a:t>
            </a:r>
            <a:r>
              <a:rPr lang="en"/>
              <a:t>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95" name="Google Shape;495;p14"/>
          <p:cNvSpPr txBox="1"/>
          <p:nvPr>
            <p:ph idx="4294967295" type="subTitle"/>
          </p:nvPr>
        </p:nvSpPr>
        <p:spPr>
          <a:xfrm>
            <a:off x="4972075" y="1142400"/>
            <a:ext cx="3302400" cy="9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700"/>
              <a:t>Exemple du cahier des charges  :</a:t>
            </a:r>
            <a:endParaRPr i="1"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96" name="Google Shape;496;p14"/>
          <p:cNvSpPr txBox="1"/>
          <p:nvPr>
            <p:ph idx="4294967295" type="subTitle"/>
          </p:nvPr>
        </p:nvSpPr>
        <p:spPr>
          <a:xfrm>
            <a:off x="5056900" y="4277325"/>
            <a:ext cx="3584700" cy="9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i="1" lang="en" sz="1100"/>
              <a:t>Ce document est une V1 et sera amené à être modifié.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29122bea72d_5_13"/>
          <p:cNvSpPr txBox="1"/>
          <p:nvPr>
            <p:ph type="title"/>
          </p:nvPr>
        </p:nvSpPr>
        <p:spPr>
          <a:xfrm>
            <a:off x="3403450" y="783550"/>
            <a:ext cx="4876200" cy="1626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/>
              <a:t>Reste à accomplir</a:t>
            </a:r>
            <a:endParaRPr/>
          </a:p>
        </p:txBody>
      </p:sp>
      <p:sp>
        <p:nvSpPr>
          <p:cNvPr id="502" name="Google Shape;502;g29122bea72d_5_13"/>
          <p:cNvSpPr txBox="1"/>
          <p:nvPr>
            <p:ph idx="2" type="title"/>
          </p:nvPr>
        </p:nvSpPr>
        <p:spPr>
          <a:xfrm>
            <a:off x="1356946" y="783550"/>
            <a:ext cx="2046600" cy="1626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03</a:t>
            </a:r>
            <a:endParaRPr/>
          </a:p>
        </p:txBody>
      </p:sp>
      <p:pic>
        <p:nvPicPr>
          <p:cNvPr id="503" name="Google Shape;503;g29122bea72d_5_13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27146" l="0" r="0" t="37144"/>
          <a:stretch/>
        </p:blipFill>
        <p:spPr>
          <a:xfrm>
            <a:off x="5" y="2967300"/>
            <a:ext cx="9144003" cy="2176199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g29122bea72d_5_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13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Partie Technique</a:t>
            </a:r>
            <a:endParaRPr/>
          </a:p>
        </p:txBody>
      </p:sp>
      <p:sp>
        <p:nvSpPr>
          <p:cNvPr id="510" name="Google Shape;510;p13"/>
          <p:cNvSpPr txBox="1"/>
          <p:nvPr/>
        </p:nvSpPr>
        <p:spPr>
          <a:xfrm flipH="1">
            <a:off x="852075" y="1495425"/>
            <a:ext cx="32172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Configurer totalement</a:t>
            </a:r>
            <a:r>
              <a:rPr lang="en" sz="12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 les Stormshield</a:t>
            </a:r>
            <a:endParaRPr b="0" i="0" sz="1200" u="none" cap="none" strike="noStrike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511" name="Google Shape;511;p13"/>
          <p:cNvSpPr txBox="1"/>
          <p:nvPr/>
        </p:nvSpPr>
        <p:spPr>
          <a:xfrm flipH="1">
            <a:off x="853732" y="2233350"/>
            <a:ext cx="32139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Création des divers services restants sur les serveurs Windows 2019</a:t>
            </a:r>
            <a:endParaRPr b="0" i="0" sz="1200" u="none" cap="none" strike="noStrike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512" name="Google Shape;512;p13"/>
          <p:cNvSpPr txBox="1"/>
          <p:nvPr/>
        </p:nvSpPr>
        <p:spPr>
          <a:xfrm flipH="1">
            <a:off x="4998525" y="1467075"/>
            <a:ext cx="3560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Graver les badges RFID</a:t>
            </a:r>
            <a:endParaRPr b="0" i="0" sz="1200" u="none" cap="none" strike="noStrike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513" name="Google Shape;513;p13"/>
          <p:cNvSpPr txBox="1"/>
          <p:nvPr/>
        </p:nvSpPr>
        <p:spPr>
          <a:xfrm flipH="1">
            <a:off x="5025458" y="2231325"/>
            <a:ext cx="32154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Configuration réseaux (routage, VRF, MPLS …)</a:t>
            </a:r>
            <a:endParaRPr b="0" i="0" sz="1200" u="none" cap="none" strike="noStrike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514" name="Google Shape;514;p13"/>
          <p:cNvSpPr txBox="1"/>
          <p:nvPr/>
        </p:nvSpPr>
        <p:spPr>
          <a:xfrm flipH="1">
            <a:off x="718306" y="2984025"/>
            <a:ext cx="32187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515" name="Google Shape;515;p13"/>
          <p:cNvSpPr txBox="1"/>
          <p:nvPr/>
        </p:nvSpPr>
        <p:spPr>
          <a:xfrm flipH="1">
            <a:off x="4981559" y="3073775"/>
            <a:ext cx="32196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Création d’un VPN site à site </a:t>
            </a:r>
            <a:endParaRPr sz="12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516" name="Google Shape;516;p13"/>
          <p:cNvSpPr txBox="1"/>
          <p:nvPr/>
        </p:nvSpPr>
        <p:spPr>
          <a:xfrm flipH="1">
            <a:off x="926780" y="3687625"/>
            <a:ext cx="3218700" cy="6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Mise en place d’une synchronisation des BdD</a:t>
            </a:r>
            <a:endParaRPr sz="12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517" name="Google Shape;517;p13"/>
          <p:cNvSpPr txBox="1"/>
          <p:nvPr/>
        </p:nvSpPr>
        <p:spPr>
          <a:xfrm flipH="1">
            <a:off x="4981545" y="3687625"/>
            <a:ext cx="3219600" cy="6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br>
              <a:rPr lang="en" sz="12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</a:br>
            <a:r>
              <a:rPr lang="en" sz="12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Embellissement des différentes pages WEB</a:t>
            </a:r>
            <a:endParaRPr sz="12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518" name="Google Shape;518;p13"/>
          <p:cNvSpPr/>
          <p:nvPr/>
        </p:nvSpPr>
        <p:spPr>
          <a:xfrm>
            <a:off x="4117800" y="1590675"/>
            <a:ext cx="146400" cy="146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13"/>
          <p:cNvSpPr/>
          <p:nvPr/>
        </p:nvSpPr>
        <p:spPr>
          <a:xfrm>
            <a:off x="4879800" y="1590675"/>
            <a:ext cx="146400" cy="146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13"/>
          <p:cNvSpPr/>
          <p:nvPr/>
        </p:nvSpPr>
        <p:spPr>
          <a:xfrm>
            <a:off x="4117800" y="2378075"/>
            <a:ext cx="146400" cy="146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13"/>
          <p:cNvSpPr/>
          <p:nvPr/>
        </p:nvSpPr>
        <p:spPr>
          <a:xfrm>
            <a:off x="4879800" y="2378075"/>
            <a:ext cx="146400" cy="146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13"/>
          <p:cNvSpPr/>
          <p:nvPr/>
        </p:nvSpPr>
        <p:spPr>
          <a:xfrm>
            <a:off x="4117800" y="3165475"/>
            <a:ext cx="146400" cy="146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13"/>
          <p:cNvSpPr/>
          <p:nvPr/>
        </p:nvSpPr>
        <p:spPr>
          <a:xfrm>
            <a:off x="4879800" y="3165475"/>
            <a:ext cx="146400" cy="146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13"/>
          <p:cNvSpPr/>
          <p:nvPr/>
        </p:nvSpPr>
        <p:spPr>
          <a:xfrm>
            <a:off x="4117800" y="3952875"/>
            <a:ext cx="146400" cy="146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13"/>
          <p:cNvSpPr/>
          <p:nvPr/>
        </p:nvSpPr>
        <p:spPr>
          <a:xfrm>
            <a:off x="4879800" y="3952875"/>
            <a:ext cx="146400" cy="146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6" name="Google Shape;526;p13"/>
          <p:cNvCxnSpPr>
            <a:stCxn id="518" idx="6"/>
            <a:endCxn id="519" idx="2"/>
          </p:cNvCxnSpPr>
          <p:nvPr/>
        </p:nvCxnSpPr>
        <p:spPr>
          <a:xfrm>
            <a:off x="4264200" y="1663875"/>
            <a:ext cx="6156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7" name="Google Shape;527;p13"/>
          <p:cNvCxnSpPr>
            <a:stCxn id="519" idx="4"/>
            <a:endCxn id="520" idx="0"/>
          </p:cNvCxnSpPr>
          <p:nvPr/>
        </p:nvCxnSpPr>
        <p:spPr>
          <a:xfrm rot="5400000">
            <a:off x="4251450" y="1676625"/>
            <a:ext cx="641100" cy="7620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stealth"/>
          </a:ln>
        </p:spPr>
      </p:cxnSp>
      <p:cxnSp>
        <p:nvCxnSpPr>
          <p:cNvPr id="528" name="Google Shape;528;p13"/>
          <p:cNvCxnSpPr>
            <a:stCxn id="521" idx="4"/>
            <a:endCxn id="522" idx="0"/>
          </p:cNvCxnSpPr>
          <p:nvPr/>
        </p:nvCxnSpPr>
        <p:spPr>
          <a:xfrm rot="5400000">
            <a:off x="4251450" y="2464025"/>
            <a:ext cx="641100" cy="7620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stealth"/>
          </a:ln>
        </p:spPr>
      </p:cxnSp>
      <p:cxnSp>
        <p:nvCxnSpPr>
          <p:cNvPr id="529" name="Google Shape;529;p13"/>
          <p:cNvCxnSpPr>
            <a:stCxn id="523" idx="4"/>
            <a:endCxn id="524" idx="0"/>
          </p:cNvCxnSpPr>
          <p:nvPr/>
        </p:nvCxnSpPr>
        <p:spPr>
          <a:xfrm rot="5400000">
            <a:off x="4251450" y="3251425"/>
            <a:ext cx="641100" cy="7620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stealth"/>
          </a:ln>
        </p:spPr>
      </p:cxnSp>
      <p:cxnSp>
        <p:nvCxnSpPr>
          <p:cNvPr id="530" name="Google Shape;530;p13"/>
          <p:cNvCxnSpPr>
            <a:stCxn id="518" idx="6"/>
            <a:endCxn id="519" idx="2"/>
          </p:cNvCxnSpPr>
          <p:nvPr/>
        </p:nvCxnSpPr>
        <p:spPr>
          <a:xfrm>
            <a:off x="4264200" y="1663875"/>
            <a:ext cx="615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stealth"/>
          </a:ln>
        </p:spPr>
      </p:cxnSp>
      <p:cxnSp>
        <p:nvCxnSpPr>
          <p:cNvPr id="531" name="Google Shape;531;p13"/>
          <p:cNvCxnSpPr>
            <a:stCxn id="520" idx="6"/>
            <a:endCxn id="521" idx="2"/>
          </p:cNvCxnSpPr>
          <p:nvPr/>
        </p:nvCxnSpPr>
        <p:spPr>
          <a:xfrm>
            <a:off x="4264200" y="2451275"/>
            <a:ext cx="615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stealth"/>
          </a:ln>
        </p:spPr>
      </p:cxnSp>
      <p:cxnSp>
        <p:nvCxnSpPr>
          <p:cNvPr id="532" name="Google Shape;532;p13"/>
          <p:cNvCxnSpPr>
            <a:stCxn id="522" idx="6"/>
            <a:endCxn id="523" idx="2"/>
          </p:cNvCxnSpPr>
          <p:nvPr/>
        </p:nvCxnSpPr>
        <p:spPr>
          <a:xfrm>
            <a:off x="4264200" y="3238675"/>
            <a:ext cx="615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stealth"/>
          </a:ln>
        </p:spPr>
      </p:cxnSp>
      <p:cxnSp>
        <p:nvCxnSpPr>
          <p:cNvPr id="533" name="Google Shape;533;p13"/>
          <p:cNvCxnSpPr>
            <a:stCxn id="524" idx="6"/>
            <a:endCxn id="525" idx="2"/>
          </p:cNvCxnSpPr>
          <p:nvPr/>
        </p:nvCxnSpPr>
        <p:spPr>
          <a:xfrm>
            <a:off x="4264200" y="4026075"/>
            <a:ext cx="615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stealth"/>
          </a:ln>
        </p:spPr>
      </p:cxnSp>
      <p:sp>
        <p:nvSpPr>
          <p:cNvPr id="534" name="Google Shape;534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5" name="Google Shape;535;p13"/>
          <p:cNvSpPr txBox="1"/>
          <p:nvPr/>
        </p:nvSpPr>
        <p:spPr>
          <a:xfrm flipH="1">
            <a:off x="852975" y="3041870"/>
            <a:ext cx="3215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Implémentation de différents services réseaux (Caméra IP, VoIP, Capteurs autonomes…)</a:t>
            </a:r>
            <a:endParaRPr sz="12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29122bea72d_0_36"/>
          <p:cNvSpPr txBox="1"/>
          <p:nvPr>
            <p:ph type="title"/>
          </p:nvPr>
        </p:nvSpPr>
        <p:spPr>
          <a:xfrm>
            <a:off x="650600" y="3466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Budget</a:t>
            </a:r>
            <a:endParaRPr/>
          </a:p>
        </p:txBody>
      </p:sp>
      <p:sp>
        <p:nvSpPr>
          <p:cNvPr id="541" name="Google Shape;541;g29122bea72d_0_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2" name="Google Shape;542;g29122bea72d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050" y="919325"/>
            <a:ext cx="3618183" cy="3668576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g29122bea72d_0_36"/>
          <p:cNvSpPr txBox="1"/>
          <p:nvPr>
            <p:ph idx="4294967295" type="subTitle"/>
          </p:nvPr>
        </p:nvSpPr>
        <p:spPr>
          <a:xfrm>
            <a:off x="4380075" y="919325"/>
            <a:ext cx="44364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Création d’une DPGF (décomposition du prix global forfaitaire) 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Permet de </a:t>
            </a:r>
            <a:r>
              <a:rPr lang="en"/>
              <a:t>déterminer</a:t>
            </a:r>
            <a:r>
              <a:rPr lang="en"/>
              <a:t> le prix de chaques produits/services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Calculer la marge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Calculer le prix de </a:t>
            </a:r>
            <a:r>
              <a:rPr lang="en"/>
              <a:t>revient</a:t>
            </a:r>
            <a:r>
              <a:rPr lang="en"/>
              <a:t> commercial et le prix de revient pour le client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544" name="Google Shape;544;g29122bea72d_0_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3800" y="3542175"/>
            <a:ext cx="3846275" cy="136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27000">
              <a:schemeClr val="dk2"/>
            </a:gs>
            <a:gs pos="100000">
              <a:schemeClr val="lt1"/>
            </a:gs>
          </a:gsLst>
          <a:lin ang="8100019" scaled="0"/>
        </a:gradFill>
      </p:bgPr>
    </p:bg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8"/>
          <p:cNvSpPr txBox="1"/>
          <p:nvPr>
            <p:ph idx="1" type="subTitle"/>
          </p:nvPr>
        </p:nvSpPr>
        <p:spPr>
          <a:xfrm>
            <a:off x="713225" y="2447225"/>
            <a:ext cx="4096800" cy="166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5486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1800">
                <a:latin typeface="Doppio One"/>
                <a:ea typeface="Doppio One"/>
                <a:cs typeface="Doppio One"/>
                <a:sym typeface="Doppio One"/>
              </a:rPr>
              <a:t>Nous sommes prêt à </a:t>
            </a:r>
            <a:r>
              <a:rPr b="1" lang="en" sz="1800">
                <a:latin typeface="Doppio One"/>
                <a:ea typeface="Doppio One"/>
                <a:cs typeface="Doppio One"/>
                <a:sym typeface="Doppio One"/>
              </a:rPr>
              <a:t>répondre</a:t>
            </a:r>
            <a:r>
              <a:rPr b="1" lang="en" sz="1800">
                <a:latin typeface="Doppio One"/>
                <a:ea typeface="Doppio One"/>
                <a:cs typeface="Doppio One"/>
                <a:sym typeface="Doppio One"/>
              </a:rPr>
              <a:t> à vos questions.</a:t>
            </a:r>
            <a:endParaRPr b="1" sz="1800">
              <a:latin typeface="Doppio One"/>
              <a:ea typeface="Doppio One"/>
              <a:cs typeface="Doppio One"/>
              <a:sym typeface="Doppio On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Doppio One"/>
              <a:ea typeface="Doppio One"/>
              <a:cs typeface="Doppio One"/>
              <a:sym typeface="Doppio On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Doppio One"/>
              <a:ea typeface="Doppio One"/>
              <a:cs typeface="Doppio One"/>
              <a:sym typeface="Doppio On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550" name="Google Shape;550;p18"/>
          <p:cNvSpPr txBox="1"/>
          <p:nvPr>
            <p:ph type="ctrTitle"/>
          </p:nvPr>
        </p:nvSpPr>
        <p:spPr>
          <a:xfrm>
            <a:off x="713225" y="545950"/>
            <a:ext cx="4096800" cy="190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64007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Merci</a:t>
            </a:r>
            <a:endParaRPr/>
          </a:p>
        </p:txBody>
      </p:sp>
      <p:pic>
        <p:nvPicPr>
          <p:cNvPr id="551" name="Google Shape;551;p1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-130" r="128" t="0"/>
          <a:stretch/>
        </p:blipFill>
        <p:spPr>
          <a:xfrm>
            <a:off x="5715875" y="0"/>
            <a:ext cx="34282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8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Solutions</a:t>
            </a:r>
            <a:endParaRPr/>
          </a:p>
        </p:txBody>
      </p:sp>
      <p:sp>
        <p:nvSpPr>
          <p:cNvPr id="558" name="Google Shape;558;p8"/>
          <p:cNvSpPr txBox="1"/>
          <p:nvPr>
            <p:ph idx="1" type="subTitle"/>
          </p:nvPr>
        </p:nvSpPr>
        <p:spPr>
          <a:xfrm>
            <a:off x="990019" y="1336285"/>
            <a:ext cx="2096400" cy="11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Construction d’une architecture réseau sécurisée et cloisonnant les responsabilités des utilisateurs</a:t>
            </a:r>
            <a:endParaRPr/>
          </a:p>
        </p:txBody>
      </p:sp>
      <p:sp>
        <p:nvSpPr>
          <p:cNvPr id="559" name="Google Shape;559;p8"/>
          <p:cNvSpPr txBox="1"/>
          <p:nvPr>
            <p:ph idx="2" type="subTitle"/>
          </p:nvPr>
        </p:nvSpPr>
        <p:spPr>
          <a:xfrm>
            <a:off x="3650275" y="1336272"/>
            <a:ext cx="2094000" cy="15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Accès restreint à la salle d’opération aux personnels médicaux pendant les opérations et aux personnels d’entretien en dehors des opérations médicales.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560" name="Google Shape;560;p8"/>
          <p:cNvSpPr txBox="1"/>
          <p:nvPr>
            <p:ph idx="3" type="subTitle"/>
          </p:nvPr>
        </p:nvSpPr>
        <p:spPr>
          <a:xfrm>
            <a:off x="990019" y="3070302"/>
            <a:ext cx="2096400" cy="11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Authentification et accès aux ressources informatiques avec la mise en place de la norme 802.1X et authentification centralisée avec Radius.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561" name="Google Shape;561;p8"/>
          <p:cNvSpPr txBox="1"/>
          <p:nvPr>
            <p:ph idx="4" type="subTitle"/>
          </p:nvPr>
        </p:nvSpPr>
        <p:spPr>
          <a:xfrm>
            <a:off x="3650269" y="3070304"/>
            <a:ext cx="2094000" cy="11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Création de 2 bases de données des personnels et des patients sur les serveurs dédiés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562" name="Google Shape;562;p8"/>
          <p:cNvSpPr txBox="1"/>
          <p:nvPr>
            <p:ph idx="5" type="subTitle"/>
          </p:nvPr>
        </p:nvSpPr>
        <p:spPr>
          <a:xfrm>
            <a:off x="6308119" y="1336285"/>
            <a:ext cx="2094000" cy="11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Création de serveur pour l’ensemble de l’infrastructure réseau (DHCP, DNS, AD, CA…)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563" name="Google Shape;563;p8"/>
          <p:cNvSpPr txBox="1"/>
          <p:nvPr>
            <p:ph idx="6" type="subTitle"/>
          </p:nvPr>
        </p:nvSpPr>
        <p:spPr>
          <a:xfrm>
            <a:off x="6308119" y="3016329"/>
            <a:ext cx="2094000" cy="11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Mise en place du VPN avec l’autre hôpital et des procédures de consultation des données médicales à échanger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564" name="Google Shape;564;p8"/>
          <p:cNvSpPr/>
          <p:nvPr/>
        </p:nvSpPr>
        <p:spPr>
          <a:xfrm>
            <a:off x="741881" y="1434375"/>
            <a:ext cx="142800" cy="142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8"/>
          <p:cNvSpPr/>
          <p:nvPr/>
        </p:nvSpPr>
        <p:spPr>
          <a:xfrm>
            <a:off x="799194" y="3148875"/>
            <a:ext cx="142800" cy="142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8"/>
          <p:cNvSpPr/>
          <p:nvPr/>
        </p:nvSpPr>
        <p:spPr>
          <a:xfrm>
            <a:off x="3418569" y="3148875"/>
            <a:ext cx="142800" cy="142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8"/>
          <p:cNvSpPr/>
          <p:nvPr/>
        </p:nvSpPr>
        <p:spPr>
          <a:xfrm>
            <a:off x="6114144" y="1434375"/>
            <a:ext cx="142800" cy="142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8"/>
          <p:cNvSpPr/>
          <p:nvPr/>
        </p:nvSpPr>
        <p:spPr>
          <a:xfrm>
            <a:off x="6114144" y="3148875"/>
            <a:ext cx="142800" cy="142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8"/>
          <p:cNvSpPr/>
          <p:nvPr/>
        </p:nvSpPr>
        <p:spPr>
          <a:xfrm>
            <a:off x="3507469" y="1434375"/>
            <a:ext cx="142800" cy="142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9122bea72d_5_29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Sommaire</a:t>
            </a:r>
            <a:endParaRPr/>
          </a:p>
        </p:txBody>
      </p:sp>
      <p:sp>
        <p:nvSpPr>
          <p:cNvPr id="404" name="Google Shape;404;g29122bea72d_5_29"/>
          <p:cNvSpPr txBox="1"/>
          <p:nvPr>
            <p:ph idx="9" type="title"/>
          </p:nvPr>
        </p:nvSpPr>
        <p:spPr>
          <a:xfrm>
            <a:off x="6832500" y="1766950"/>
            <a:ext cx="584700" cy="5853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3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405" name="Google Shape;405;g29122bea72d_5_29"/>
          <p:cNvSpPr txBox="1"/>
          <p:nvPr>
            <p:ph idx="5" type="title"/>
          </p:nvPr>
        </p:nvSpPr>
        <p:spPr>
          <a:xfrm>
            <a:off x="5973650" y="2915900"/>
            <a:ext cx="2866200" cy="6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Reste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à accomplir</a:t>
            </a:r>
            <a:endParaRPr/>
          </a:p>
        </p:txBody>
      </p:sp>
      <p:sp>
        <p:nvSpPr>
          <p:cNvPr id="406" name="Google Shape;406;g29122bea72d_5_29"/>
          <p:cNvSpPr txBox="1"/>
          <p:nvPr>
            <p:ph idx="6" type="title"/>
          </p:nvPr>
        </p:nvSpPr>
        <p:spPr>
          <a:xfrm>
            <a:off x="3828350" y="1766950"/>
            <a:ext cx="584700" cy="5853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2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407" name="Google Shape;407;g29122bea72d_5_29"/>
          <p:cNvSpPr txBox="1"/>
          <p:nvPr>
            <p:ph idx="3" type="title"/>
          </p:nvPr>
        </p:nvSpPr>
        <p:spPr>
          <a:xfrm>
            <a:off x="878350" y="1766925"/>
            <a:ext cx="584700" cy="5853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1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408" name="Google Shape;408;g29122bea72d_5_29"/>
          <p:cNvSpPr txBox="1"/>
          <p:nvPr>
            <p:ph idx="5" type="title"/>
          </p:nvPr>
        </p:nvSpPr>
        <p:spPr>
          <a:xfrm>
            <a:off x="538775" y="2888000"/>
            <a:ext cx="1862700" cy="645300"/>
          </a:xfrm>
          <a:prstGeom prst="rect">
            <a:avLst/>
          </a:prstGeom>
        </p:spPr>
        <p:txBody>
          <a:bodyPr anchorCtr="0" anchor="ctr" bIns="91425" lIns="91425" spcFirstLastPara="1" rIns="11687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du projet</a:t>
            </a:r>
            <a:endParaRPr/>
          </a:p>
        </p:txBody>
      </p:sp>
      <p:sp>
        <p:nvSpPr>
          <p:cNvPr id="409" name="Google Shape;409;g29122bea72d_5_29"/>
          <p:cNvSpPr txBox="1"/>
          <p:nvPr>
            <p:ph idx="5" type="title"/>
          </p:nvPr>
        </p:nvSpPr>
        <p:spPr>
          <a:xfrm>
            <a:off x="3323275" y="2915900"/>
            <a:ext cx="2324700" cy="6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Tâches effectuées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9122bea72d_5_588"/>
          <p:cNvSpPr txBox="1"/>
          <p:nvPr>
            <p:ph type="title"/>
          </p:nvPr>
        </p:nvSpPr>
        <p:spPr>
          <a:xfrm>
            <a:off x="3403454" y="783554"/>
            <a:ext cx="4383600" cy="1626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Description du projet</a:t>
            </a:r>
            <a:endParaRPr/>
          </a:p>
        </p:txBody>
      </p:sp>
      <p:sp>
        <p:nvSpPr>
          <p:cNvPr id="415" name="Google Shape;415;g29122bea72d_5_588"/>
          <p:cNvSpPr txBox="1"/>
          <p:nvPr>
            <p:ph idx="2" type="title"/>
          </p:nvPr>
        </p:nvSpPr>
        <p:spPr>
          <a:xfrm>
            <a:off x="1356946" y="783550"/>
            <a:ext cx="2046600" cy="1626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416" name="Google Shape;416;g29122bea72d_5_588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27146" l="0" r="0" t="37144"/>
          <a:stretch/>
        </p:blipFill>
        <p:spPr>
          <a:xfrm>
            <a:off x="5" y="2967300"/>
            <a:ext cx="9144003" cy="2176199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g29122bea72d_5_58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27000">
              <a:schemeClr val="dk2"/>
            </a:gs>
            <a:gs pos="100000">
              <a:schemeClr val="lt1"/>
            </a:gs>
          </a:gsLst>
          <a:lin ang="8100019" scaled="0"/>
        </a:gradFill>
      </p:bgPr>
    </p:bg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"/>
          <p:cNvSpPr txBox="1"/>
          <p:nvPr>
            <p:ph type="title"/>
          </p:nvPr>
        </p:nvSpPr>
        <p:spPr>
          <a:xfrm>
            <a:off x="4032175" y="644525"/>
            <a:ext cx="42948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Projet proposé :</a:t>
            </a:r>
            <a:endParaRPr/>
          </a:p>
        </p:txBody>
      </p:sp>
      <p:sp>
        <p:nvSpPr>
          <p:cNvPr id="423" name="Google Shape;423;p3"/>
          <p:cNvSpPr txBox="1"/>
          <p:nvPr>
            <p:ph idx="1" type="subTitle"/>
          </p:nvPr>
        </p:nvSpPr>
        <p:spPr>
          <a:xfrm>
            <a:off x="4117550" y="1424875"/>
            <a:ext cx="4294800" cy="31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100"/>
              <a:buFont typeface="Arial"/>
              <a:buNone/>
            </a:pPr>
            <a:r>
              <a:rPr lang="en"/>
              <a:t>Sécuriser au mieux le système informatique d’un hôpital :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Encode Sans"/>
              <a:buAutoNum type="arabicPeriod"/>
            </a:pPr>
            <a:r>
              <a:rPr lang="en"/>
              <a:t>Organiser la mise en place d’un réseau sécurisé afin de protéger le matériel et les données médicales d’un hôpital.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Encode Sans"/>
              <a:buAutoNum type="arabicPeriod"/>
            </a:pPr>
            <a:r>
              <a:rPr lang="en"/>
              <a:t>L’architecture du réseau doit définir 4 espaces séparés: la direction, l’administration de l’hôpital et la gestion des données médicales. 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Encode Sans"/>
              <a:buAutoNum type="arabicPeriod"/>
            </a:pPr>
            <a:r>
              <a:rPr lang="en"/>
              <a:t>L’accès sur le réseau de l’hôpital sera sécurisé avec la norme 802.1X sur les parties filaire et sans fil afin d’identifier les droits de chaque utilisateur dans le réseau.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rabicPeriod"/>
            </a:pPr>
            <a:r>
              <a:rPr lang="en"/>
              <a:t>Un accès par VPN sur un site secondaire tout en respectant les </a:t>
            </a:r>
            <a:r>
              <a:rPr lang="en"/>
              <a:t>différente</a:t>
            </a:r>
            <a:r>
              <a:rPr lang="en"/>
              <a:t> norme de </a:t>
            </a:r>
            <a:r>
              <a:rPr lang="en"/>
              <a:t>sécurité.</a:t>
            </a:r>
            <a:endParaRPr/>
          </a:p>
        </p:txBody>
      </p:sp>
      <p:pic>
        <p:nvPicPr>
          <p:cNvPr id="424" name="Google Shape;424;p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9" r="28" t="0"/>
          <a:stretch/>
        </p:blipFill>
        <p:spPr>
          <a:xfrm>
            <a:off x="0" y="-2250"/>
            <a:ext cx="3428999" cy="5148001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9122bea72d_9_0"/>
          <p:cNvSpPr txBox="1"/>
          <p:nvPr>
            <p:ph type="title"/>
          </p:nvPr>
        </p:nvSpPr>
        <p:spPr>
          <a:xfrm>
            <a:off x="720000" y="3429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Organisation</a:t>
            </a:r>
            <a:endParaRPr/>
          </a:p>
        </p:txBody>
      </p:sp>
      <p:sp>
        <p:nvSpPr>
          <p:cNvPr id="431" name="Google Shape;431;g29122bea72d_9_0"/>
          <p:cNvSpPr txBox="1"/>
          <p:nvPr>
            <p:ph idx="3" type="subTitle"/>
          </p:nvPr>
        </p:nvSpPr>
        <p:spPr>
          <a:xfrm>
            <a:off x="990019" y="3440452"/>
            <a:ext cx="20964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g29122bea72d_9_0"/>
          <p:cNvSpPr txBox="1"/>
          <p:nvPr>
            <p:ph idx="4" type="subTitle"/>
          </p:nvPr>
        </p:nvSpPr>
        <p:spPr>
          <a:xfrm>
            <a:off x="3610969" y="3440454"/>
            <a:ext cx="20940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g29122bea72d_9_0"/>
          <p:cNvSpPr txBox="1"/>
          <p:nvPr>
            <p:ph idx="6" type="subTitle"/>
          </p:nvPr>
        </p:nvSpPr>
        <p:spPr>
          <a:xfrm>
            <a:off x="6045950" y="866394"/>
            <a:ext cx="2094000" cy="28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Création d’un Trello et d’un drive 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Chacun à des tâches attribuées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Suivi continu de l’avancement du projet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Permet de faire des tâches en parallèles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g29122bea72d_9_0"/>
          <p:cNvSpPr txBox="1"/>
          <p:nvPr>
            <p:ph idx="13" type="subTitle"/>
          </p:nvPr>
        </p:nvSpPr>
        <p:spPr>
          <a:xfrm>
            <a:off x="990019" y="3063349"/>
            <a:ext cx="20964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g29122bea72d_9_0"/>
          <p:cNvSpPr txBox="1"/>
          <p:nvPr>
            <p:ph idx="14" type="subTitle"/>
          </p:nvPr>
        </p:nvSpPr>
        <p:spPr>
          <a:xfrm>
            <a:off x="3610969" y="3063356"/>
            <a:ext cx="20916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g29122bea72d_9_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7" name="Google Shape;437;g29122bea72d_9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133725"/>
            <a:ext cx="4176724" cy="260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g29122bea72d_9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8597" y="3319653"/>
            <a:ext cx="3784950" cy="156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9122bea72d_5_0"/>
          <p:cNvSpPr txBox="1"/>
          <p:nvPr>
            <p:ph type="title"/>
          </p:nvPr>
        </p:nvSpPr>
        <p:spPr>
          <a:xfrm>
            <a:off x="3403454" y="783554"/>
            <a:ext cx="4383600" cy="1626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Tâches effectuées</a:t>
            </a:r>
            <a:endParaRPr/>
          </a:p>
        </p:txBody>
      </p:sp>
      <p:sp>
        <p:nvSpPr>
          <p:cNvPr id="444" name="Google Shape;444;g29122bea72d_5_0"/>
          <p:cNvSpPr txBox="1"/>
          <p:nvPr>
            <p:ph idx="2" type="title"/>
          </p:nvPr>
        </p:nvSpPr>
        <p:spPr>
          <a:xfrm>
            <a:off x="1356946" y="783550"/>
            <a:ext cx="2046600" cy="1626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02</a:t>
            </a:r>
            <a:endParaRPr/>
          </a:p>
        </p:txBody>
      </p:sp>
      <p:pic>
        <p:nvPicPr>
          <p:cNvPr id="445" name="Google Shape;445;g29122bea72d_5_0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27146" l="0" r="0" t="37144"/>
          <a:stretch/>
        </p:blipFill>
        <p:spPr>
          <a:xfrm>
            <a:off x="5" y="2967300"/>
            <a:ext cx="9144003" cy="2176199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g29122bea72d_5_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1" name="Google Shape;451;p9"/>
          <p:cNvPicPr preferRelativeResize="0"/>
          <p:nvPr>
            <p:ph idx="6" type="pic"/>
          </p:nvPr>
        </p:nvPicPr>
        <p:blipFill rotWithShape="1">
          <a:blip r:embed="rId3">
            <a:alphaModFix/>
          </a:blip>
          <a:srcRect b="0" l="1475" r="1474" t="0"/>
          <a:stretch/>
        </p:blipFill>
        <p:spPr>
          <a:xfrm>
            <a:off x="5715000" y="-2250"/>
            <a:ext cx="3429002" cy="5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3" name="Google Shape;453;p9"/>
          <p:cNvSpPr txBox="1"/>
          <p:nvPr>
            <p:ph idx="1" type="subTitle"/>
          </p:nvPr>
        </p:nvSpPr>
        <p:spPr>
          <a:xfrm>
            <a:off x="1374775" y="434400"/>
            <a:ext cx="28899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Schéma de projection actuelle du réseau </a:t>
            </a:r>
            <a:endParaRPr/>
          </a:p>
        </p:txBody>
      </p:sp>
      <p:sp>
        <p:nvSpPr>
          <p:cNvPr id="454" name="Google Shape;454;p9"/>
          <p:cNvSpPr txBox="1"/>
          <p:nvPr>
            <p:ph idx="1" type="subTitle"/>
          </p:nvPr>
        </p:nvSpPr>
        <p:spPr>
          <a:xfrm>
            <a:off x="554875" y="3176150"/>
            <a:ext cx="4529700" cy="17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/>
              <a:t>Eléments déjà configurés : </a:t>
            </a:r>
            <a:endParaRPr sz="11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100"/>
              <a:t>2 routeurs Cisco </a:t>
            </a:r>
            <a:endParaRPr sz="11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100"/>
              <a:t>2 Commutateurs Cisco</a:t>
            </a:r>
            <a:endParaRPr sz="11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100"/>
              <a:t>Serveur Debian 10 (LAMP)</a:t>
            </a:r>
            <a:endParaRPr sz="11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100"/>
              <a:t>Lien avec le lecteur de badge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/>
          </a:p>
        </p:txBody>
      </p:sp>
      <p:sp>
        <p:nvSpPr>
          <p:cNvPr id="455" name="Google Shape;455;p9"/>
          <p:cNvSpPr txBox="1"/>
          <p:nvPr>
            <p:ph idx="1" type="subTitle"/>
          </p:nvPr>
        </p:nvSpPr>
        <p:spPr>
          <a:xfrm>
            <a:off x="836825" y="2707150"/>
            <a:ext cx="40452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i="1" lang="en" sz="1100"/>
              <a:t>Ce schéma est une V1 et sera modifié pour rajouter les différents éléments réseaux.</a:t>
            </a:r>
            <a:endParaRPr i="1" sz="1100"/>
          </a:p>
        </p:txBody>
      </p:sp>
      <p:pic>
        <p:nvPicPr>
          <p:cNvPr id="456" name="Google Shape;456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6825" y="772494"/>
            <a:ext cx="4045200" cy="1934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1" name="Google Shape;461;p12"/>
          <p:cNvGrpSpPr/>
          <p:nvPr/>
        </p:nvGrpSpPr>
        <p:grpSpPr>
          <a:xfrm>
            <a:off x="6430626" y="709411"/>
            <a:ext cx="1834973" cy="3724678"/>
            <a:chOff x="5186401" y="494525"/>
            <a:chExt cx="1834973" cy="3724678"/>
          </a:xfrm>
        </p:grpSpPr>
        <p:sp>
          <p:nvSpPr>
            <p:cNvPr id="462" name="Google Shape;462;p12"/>
            <p:cNvSpPr/>
            <p:nvPr/>
          </p:nvSpPr>
          <p:spPr>
            <a:xfrm>
              <a:off x="5186401" y="494525"/>
              <a:ext cx="1834973" cy="3724678"/>
            </a:xfrm>
            <a:custGeom>
              <a:rect b="b" l="l" r="r" t="t"/>
              <a:pathLst>
                <a:path extrusionOk="0" h="189190" w="93205">
                  <a:moveTo>
                    <a:pt x="2870" y="0"/>
                  </a:moveTo>
                  <a:cubicBezTo>
                    <a:pt x="1280" y="0"/>
                    <a:pt x="0" y="1280"/>
                    <a:pt x="0" y="2914"/>
                  </a:cubicBezTo>
                  <a:lnTo>
                    <a:pt x="0" y="186320"/>
                  </a:lnTo>
                  <a:cubicBezTo>
                    <a:pt x="0" y="187909"/>
                    <a:pt x="1280" y="189190"/>
                    <a:pt x="2870" y="189190"/>
                  </a:cubicBezTo>
                  <a:lnTo>
                    <a:pt x="90334" y="189190"/>
                  </a:lnTo>
                  <a:cubicBezTo>
                    <a:pt x="91924" y="189190"/>
                    <a:pt x="93204" y="187909"/>
                    <a:pt x="93204" y="186320"/>
                  </a:cubicBezTo>
                  <a:lnTo>
                    <a:pt x="93204" y="2914"/>
                  </a:lnTo>
                  <a:cubicBezTo>
                    <a:pt x="93204" y="1280"/>
                    <a:pt x="91924" y="0"/>
                    <a:pt x="90334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12"/>
            <p:cNvSpPr/>
            <p:nvPr/>
          </p:nvSpPr>
          <p:spPr>
            <a:xfrm>
              <a:off x="5890455" y="3941103"/>
              <a:ext cx="458108" cy="154724"/>
            </a:xfrm>
            <a:custGeom>
              <a:rect b="b" l="l" r="r" t="t"/>
              <a:pathLst>
                <a:path extrusionOk="0" h="7859" w="23269">
                  <a:moveTo>
                    <a:pt x="796" y="0"/>
                  </a:moveTo>
                  <a:cubicBezTo>
                    <a:pt x="354" y="0"/>
                    <a:pt x="1" y="353"/>
                    <a:pt x="1" y="751"/>
                  </a:cubicBezTo>
                  <a:lnTo>
                    <a:pt x="1" y="7064"/>
                  </a:lnTo>
                  <a:cubicBezTo>
                    <a:pt x="1" y="7506"/>
                    <a:pt x="354" y="7859"/>
                    <a:pt x="796" y="7859"/>
                  </a:cubicBezTo>
                  <a:lnTo>
                    <a:pt x="22474" y="7859"/>
                  </a:lnTo>
                  <a:cubicBezTo>
                    <a:pt x="22916" y="7859"/>
                    <a:pt x="23269" y="7506"/>
                    <a:pt x="23269" y="7064"/>
                  </a:cubicBezTo>
                  <a:lnTo>
                    <a:pt x="23269" y="751"/>
                  </a:lnTo>
                  <a:cubicBezTo>
                    <a:pt x="23269" y="353"/>
                    <a:pt x="22916" y="0"/>
                    <a:pt x="224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64" name="Google Shape;464;p12"/>
          <p:cNvPicPr preferRelativeResize="0"/>
          <p:nvPr/>
        </p:nvPicPr>
        <p:blipFill rotWithShape="1">
          <a:blip r:embed="rId3">
            <a:alphaModFix/>
          </a:blip>
          <a:srcRect b="0" l="52848" r="17282" t="0"/>
          <a:stretch/>
        </p:blipFill>
        <p:spPr>
          <a:xfrm>
            <a:off x="6515825" y="895350"/>
            <a:ext cx="1664575" cy="3134674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65" name="Google Shape;465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6" name="Google Shape;466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0125" y="779750"/>
            <a:ext cx="4881602" cy="2744561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12"/>
          <p:cNvSpPr txBox="1"/>
          <p:nvPr>
            <p:ph idx="1" type="subTitle"/>
          </p:nvPr>
        </p:nvSpPr>
        <p:spPr>
          <a:xfrm>
            <a:off x="1116075" y="3524300"/>
            <a:ext cx="4529700" cy="11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/>
              <a:t>Installation de phpMyAdmin, Apache2 &amp; PHP7 sur le serveur Web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/>
              <a:t>Création des deux bases publique et privée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/>
              <a:t>Création des différentes tables dans les bases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/>
              <a:t>Mise en place des relations entre les tables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68" name="Google Shape;468;p12"/>
          <p:cNvSpPr txBox="1"/>
          <p:nvPr>
            <p:ph idx="1" type="subTitle"/>
          </p:nvPr>
        </p:nvSpPr>
        <p:spPr>
          <a:xfrm>
            <a:off x="2240625" y="441650"/>
            <a:ext cx="22806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Capture relations phpMyAdmin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4" name="Google Shape;474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100" y="801125"/>
            <a:ext cx="3355275" cy="188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2200" y="767200"/>
            <a:ext cx="3415635" cy="1920349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11"/>
          <p:cNvSpPr txBox="1"/>
          <p:nvPr>
            <p:ph idx="4294967295" type="subTitle"/>
          </p:nvPr>
        </p:nvSpPr>
        <p:spPr>
          <a:xfrm>
            <a:off x="1219675" y="441650"/>
            <a:ext cx="26241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Capture page authentifications</a:t>
            </a:r>
            <a:endParaRPr sz="1400"/>
          </a:p>
        </p:txBody>
      </p:sp>
      <p:sp>
        <p:nvSpPr>
          <p:cNvPr id="477" name="Google Shape;477;p11"/>
          <p:cNvSpPr txBox="1"/>
          <p:nvPr>
            <p:ph idx="4294967295" type="subTitle"/>
          </p:nvPr>
        </p:nvSpPr>
        <p:spPr>
          <a:xfrm>
            <a:off x="5167950" y="441650"/>
            <a:ext cx="26241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Capture page ajout personnel</a:t>
            </a:r>
            <a:endParaRPr sz="1400"/>
          </a:p>
        </p:txBody>
      </p:sp>
      <p:sp>
        <p:nvSpPr>
          <p:cNvPr id="478" name="Google Shape;478;p11"/>
          <p:cNvSpPr txBox="1"/>
          <p:nvPr>
            <p:ph idx="4294967295" type="subTitle"/>
          </p:nvPr>
        </p:nvSpPr>
        <p:spPr>
          <a:xfrm>
            <a:off x="2307150" y="2842475"/>
            <a:ext cx="4529700" cy="11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Création de différentes page Web :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Accueil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Ajout d’un personnel/patient/matériel/salle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Authentification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Consultation par le personnel/patient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Connecté avec les bases de données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mputer Networking Project Proposal by Slidesgo">
  <a:themeElements>
    <a:clrScheme name="Simple Light">
      <a:dk1>
        <a:srgbClr val="FFFFFF"/>
      </a:dk1>
      <a:lt1>
        <a:srgbClr val="000000"/>
      </a:lt1>
      <a:dk2>
        <a:srgbClr val="171717"/>
      </a:dk2>
      <a:lt2>
        <a:srgbClr val="434343"/>
      </a:lt2>
      <a:accent1>
        <a:srgbClr val="CCCCCC"/>
      </a:accent1>
      <a:accent2>
        <a:srgbClr val="11C7D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