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B4D8"/>
                </a:solidFill>
              </a:rPr>
              <a:t>Innovation 1 Junior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</a:rPr>
              <a:t>Graduate Profile Badge Portfolio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999999"/>
                </a:solidFill>
              </a:rPr>
              <a:t>Generated: 9/3/2025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B4D8"/>
                </a:solidFill>
              </a:rPr>
              <a:t>Badge Criteria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I can identify when and how to use creative thinking strategies. I can recognise when a new approach might be needed and try something different. I can explain how I have used creativity in my learning.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77B6"/>
                </a:solidFill>
              </a:rPr>
              <a:t>Evidence 1: 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Type: photos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0" y="13716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Source: TAIP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011680"/>
            <a:ext cx="73152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B4D8"/>
                </a:solidFill>
              </a:rPr>
              <a:t>What I Learned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D,ldkd,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B4D8"/>
                </a:solidFill>
              </a:rPr>
              <a:t>How I Grew as a Learner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Mdmdmd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B4D8"/>
                </a:solidFill>
              </a:rPr>
              <a:t>Connection to Innovation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Djndnd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B4D8"/>
                </a:solidFill>
              </a:rPr>
              <a:t>Real-World Applications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Mdmdmd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B4D8"/>
                </a:solidFill>
              </a:rPr>
              <a:t>Ready for Badge Panel! 🎯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</a:rPr>
              <a:t>Thank you for reviewing my portfolio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2025-09-03T23:25:56Z</dcterms:created>
  <dcterms:modified xsi:type="dcterms:W3CDTF">2025-09-03T23:25:56Z</dcterms:modified>
</cp:coreProperties>
</file>