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7" r:id="rId4"/>
    <p:sldId id="27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0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5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5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1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1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0CD7-D535-4225-9910-F99E7D73D6E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C384-EEF9-44B4-9488-00CAFD8D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9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计算机体系结构研讨课</a:t>
            </a:r>
            <a:endParaRPr lang="zh-CN" altLang="en-US" sz="4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第 </a:t>
            </a:r>
            <a:r>
              <a:rPr lang="en-US" altLang="zh-CN" dirty="0" smtClean="0">
                <a:solidFill>
                  <a:schemeClr val="tx1"/>
                </a:solidFill>
              </a:rPr>
              <a:t>2 </a:t>
            </a:r>
            <a:r>
              <a:rPr lang="zh-CN" altLang="en-US" dirty="0" smtClean="0">
                <a:solidFill>
                  <a:schemeClr val="tx1"/>
                </a:solidFill>
              </a:rPr>
              <a:t>讲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关于实验报告撰写的几点说明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课程网站提供的模板请重点关注其内容。</a:t>
            </a:r>
            <a:endParaRPr lang="en-US" altLang="zh-CN" sz="2800" dirty="0" smtClean="0"/>
          </a:p>
          <a:p>
            <a:r>
              <a:rPr lang="zh-CN" altLang="en-US" sz="2800" dirty="0"/>
              <a:t>印象</a:t>
            </a:r>
            <a:r>
              <a:rPr lang="zh-CN" altLang="en-US" sz="2800" dirty="0" smtClean="0"/>
              <a:t>分扣分项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实验任务原封不动粘贴实验任务书内容。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同一级标题或正文，字体大小、格式不统一。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截图中关键细节根本看不清。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直接将讲义、参考文献中的图作为自己的设计图，无任何说明、调整。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通篇错别字较多，笔误较多。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篇幅长度显著多于实验工作量，让人找不到重点。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篇幅长度显著少于实验工作量，让人感觉在敷衍。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1867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关于实验报告撰写的几点说明（续）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印象分加分项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条理清晰。体现为标题、段落、段中语句有逻辑联系，且逻辑关系符合科研人员的思维习惯。读来有一气呵成之感。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截图中的字体大小基本一致。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结构设计框图是自己画的，且大小疏密合理，图中文字大小基本一致且看起来不费劲。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阅读过程中很容易找到文字与图的对应关系，不用猜。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4866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第三章学习要点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1.1~1.3</a:t>
            </a:r>
            <a:r>
              <a:rPr lang="zh-CN" altLang="en-US" sz="2800" dirty="0" smtClean="0"/>
              <a:t>节都是经验之谈，不要学成教条，也无需死记硬背，学期之中不时回头看看，说不定收效更大。</a:t>
            </a:r>
            <a:endParaRPr lang="en-US" altLang="zh-CN" sz="2800" dirty="0" smtClean="0"/>
          </a:p>
          <a:p>
            <a:r>
              <a:rPr lang="en-US" altLang="zh-CN" sz="2800" dirty="0" smtClean="0"/>
              <a:t>1.4</a:t>
            </a:r>
            <a:r>
              <a:rPr lang="zh-CN" altLang="en-US" sz="2800" dirty="0" smtClean="0"/>
              <a:t>节的所有内容需达到“熟练”的程度。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所</a:t>
            </a:r>
            <a:r>
              <a:rPr lang="zh-CN" altLang="en-US" sz="2400" dirty="0" smtClean="0"/>
              <a:t>举例子中的代码，可以不假思索的默写出来。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图三</a:t>
            </a:r>
            <a:r>
              <a:rPr lang="en-US" altLang="zh-CN" sz="2400" dirty="0" smtClean="0"/>
              <a:t>-3 D</a:t>
            </a:r>
            <a:r>
              <a:rPr lang="zh-CN" altLang="en-US" sz="2400" dirty="0" smtClean="0"/>
              <a:t>触发器时序特性自己要能默画出来。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带使能端和复位端的触发器的时序图，可以在</a:t>
            </a:r>
            <a:r>
              <a:rPr lang="en-US" altLang="zh-CN" sz="2400" dirty="0" err="1" smtClean="0"/>
              <a:t>Vivado</a:t>
            </a:r>
            <a:r>
              <a:rPr lang="zh-CN" altLang="en-US" sz="2400" dirty="0" smtClean="0"/>
              <a:t>中仿一下。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寄存器堆的时序行为要结合实践任务一充分理解。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1.4.12</a:t>
            </a:r>
            <a:r>
              <a:rPr lang="zh-CN" altLang="en-US" sz="2400" dirty="0" smtClean="0"/>
              <a:t>节流水线：要会借助流水线时空图理解流水线行为。</a:t>
            </a:r>
            <a:endParaRPr lang="en-US" altLang="zh-CN" sz="2400" dirty="0" smtClean="0"/>
          </a:p>
          <a:p>
            <a:r>
              <a:rPr lang="zh-CN" altLang="en-US" sz="2800" dirty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小节内容与实践任务二、三紧密相关，可结合实验加深理解。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0440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337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主题​​</vt:lpstr>
      <vt:lpstr>计算机体系结构研讨课</vt:lpstr>
      <vt:lpstr>关于实验报告撰写的几点说明</vt:lpstr>
      <vt:lpstr>关于实验报告撰写的几点说明（续）</vt:lpstr>
      <vt:lpstr>第三章学习要点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wangwenxiang</cp:lastModifiedBy>
  <cp:revision>70</cp:revision>
  <dcterms:created xsi:type="dcterms:W3CDTF">2018-09-03T08:26:39Z</dcterms:created>
  <dcterms:modified xsi:type="dcterms:W3CDTF">2020-09-15T12:28:09Z</dcterms:modified>
</cp:coreProperties>
</file>