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9758" TargetMode="External"/><Relationship Id="rId2" Type="http://schemas.openxmlformats.org/officeDocument/2006/relationships/hyperlink" Target="http://data.gov.tw/node/60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-info.org.tw/taxonomy/term/12597/feed" TargetMode="External"/><Relationship Id="rId4" Type="http://schemas.openxmlformats.org/officeDocument/2006/relationships/hyperlink" Target="http://e-info.org.tw/taxonomy/term/37791/fe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黃立豪、葉晴尹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DataVisualization-AirQuality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8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使用網際網路來搜尋資料時，是否有過不清楚這些資料是要表達的意思是什麼？而拿到許多資料的同時，該如何去觀察彼此之間的關係，又該如何知道這資料對彼此之間是否有造成影響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有人能替我們整理這些資料，在查詢相關資料時就能清新明瞭地找出彼此之間的關係，以及整體資料的架構與重點。</a:t>
            </a:r>
          </a:p>
        </p:txBody>
      </p:sp>
    </p:spTree>
    <p:extLst>
      <p:ext uri="{BB962C8B-B14F-4D97-AF65-F5344CB8AC3E}">
        <p14:creationId xmlns:p14="http://schemas.microsoft.com/office/powerpoint/2010/main" val="6559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相關應用與研究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Framework 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Laravel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MVC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架構模式來打造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框架。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AJAX(Asynchronous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JavaScript And XML)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JavaScript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瀏覽器與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伺服器之間來傳送和接收資料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RSS(Really Simple Syndication)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XML(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eXtensible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Markup Language)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特性所制定的格式，讓網站的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可以把網頁內容傳給訂閱戶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JavaScript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&amp;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JQuery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JavaScript 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一種物件導向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(object-based)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的程式語言，也就是說程式設計時，將所有的指令視為物件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(object)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，以執行方法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(method)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與屬性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(attribute)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來描述該物件之動作及屬性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JQuery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簡化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程式寫法的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Open Source Library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PHP(Hypertext Preprocessor)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一種伺服端描述語言，用來製作動態網頁。當一個網客開啟網頁時，伺服端便會處理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PHP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指令，然後把其處理結果送到網客的網頁瀏覽器上面。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71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版本控制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://140.130.34.14/991/xml/images/2/2e/Team5_P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Schema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圖片:Team5 P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30146" r="5671" b="41699"/>
          <a:stretch/>
        </p:blipFill>
        <p:spPr bwMode="auto">
          <a:xfrm>
            <a:off x="2051720" y="2420888"/>
            <a:ext cx="4896544" cy="170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圖片:team5_P1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32746" r="5188" b="44799"/>
          <a:stretch/>
        </p:blipFill>
        <p:spPr bwMode="auto">
          <a:xfrm>
            <a:off x="1843375" y="4797152"/>
            <a:ext cx="559760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10030" y="19300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de-DE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使用者登入的</a:t>
            </a:r>
            <a:r>
              <a:rPr lang="de-DE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schema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19872" y="429643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忘記密碼時的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schema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0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 descr="圖片:Team5 P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20954"/>
            <a:ext cx="76200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pic>
        <p:nvPicPr>
          <p:cNvPr id="4098" name="Picture 2" descr="圖片:Team5 P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5976664" cy="665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XML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空氣品質即時汙染指標 </a:t>
            </a:r>
            <a:r>
              <a:rPr lang="en-US" altLang="zh-TW" dirty="0">
                <a:hlinkClick r:id="rId2" tooltip="http://data.gov.tw/node/6074"/>
              </a:rPr>
              <a:t>http://data.gov.tw/node/6074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空氣</a:t>
            </a:r>
            <a:r>
              <a:rPr lang="zh-TW" altLang="en-US" dirty="0" smtClean="0"/>
              <a:t>品質帳</a:t>
            </a:r>
            <a:r>
              <a:rPr lang="zh-TW" altLang="en-US" dirty="0"/>
              <a:t> </a:t>
            </a:r>
            <a:r>
              <a:rPr lang="en-US" altLang="zh-TW" dirty="0">
                <a:hlinkClick r:id="rId3" tooltip="http://data.gov.tw/node/9758"/>
              </a:rPr>
              <a:t>http://data.gov.tw/node/9758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細懸浮微粒 </a:t>
            </a:r>
            <a:r>
              <a:rPr lang="en-US" altLang="zh-TW" dirty="0">
                <a:hlinkClick r:id="rId4" tooltip="http://e-info.org.tw/taxonomy/term/37791/feed"/>
              </a:rPr>
              <a:t>http://e-info.org.tw/taxonomy/term/37791/feed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溫室氣體 </a:t>
            </a:r>
            <a:r>
              <a:rPr lang="en-US" altLang="zh-TW" dirty="0">
                <a:hlinkClick r:id="rId5" tooltip="http://e-info.org.tw/taxonomy/term/12597/feed"/>
              </a:rPr>
              <a:t>http://e-info.org.tw/taxonomy/term/12597/feed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55576" y="2852936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Demo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8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</TotalTime>
  <Words>207</Words>
  <Application>Microsoft Office PowerPoint</Application>
  <PresentationFormat>如螢幕大小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公正</vt:lpstr>
      <vt:lpstr>DataVisualization-AirQuality</vt:lpstr>
      <vt:lpstr>前言</vt:lpstr>
      <vt:lpstr>相關應用與研究</vt:lpstr>
      <vt:lpstr>Git 版本控制圖</vt:lpstr>
      <vt:lpstr>資料庫Schema</vt:lpstr>
      <vt:lpstr>架構圖</vt:lpstr>
      <vt:lpstr>流程圖</vt:lpstr>
      <vt:lpstr>XML及RSS</vt:lpstr>
      <vt:lpstr>Demo Time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DataVisualization-AirQuality</dc:title>
  <dc:creator>user</dc:creator>
  <cp:lastModifiedBy>user</cp:lastModifiedBy>
  <cp:revision>10</cp:revision>
  <dcterms:created xsi:type="dcterms:W3CDTF">2017-01-08T11:15:14Z</dcterms:created>
  <dcterms:modified xsi:type="dcterms:W3CDTF">2017-01-08T12:50:15Z</dcterms:modified>
</cp:coreProperties>
</file>