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輔助函式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爆塔小組筆記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CAPTCHA </a:t>
            </a:r>
            <a:r>
              <a:rPr lang="zh-TW" altLang="en-US" b="1" dirty="0" smtClean="0"/>
              <a:t>輔助函式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500" dirty="0" smtClean="0"/>
              <a:t>只有 </a:t>
            </a:r>
            <a:r>
              <a:rPr lang="en-US" altLang="zh-TW" sz="2500" dirty="0" err="1" smtClean="0">
                <a:solidFill>
                  <a:srgbClr val="FF0000"/>
                </a:solidFill>
              </a:rPr>
              <a:t>img_path</a:t>
            </a:r>
            <a:r>
              <a:rPr lang="zh-TW" altLang="en-US" sz="2500" dirty="0" smtClean="0"/>
              <a:t> 與 </a:t>
            </a:r>
            <a:r>
              <a:rPr lang="en-US" altLang="zh-TW" sz="2500" dirty="0" err="1" smtClean="0">
                <a:solidFill>
                  <a:srgbClr val="FF0000"/>
                </a:solidFill>
              </a:rPr>
              <a:t>img_url</a:t>
            </a:r>
            <a:r>
              <a:rPr lang="zh-TW" altLang="en-US" sz="2500" dirty="0" smtClean="0"/>
              <a:t> 是必填的。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500" dirty="0" smtClean="0">
                <a:solidFill>
                  <a:srgbClr val="FF0000"/>
                </a:solidFill>
              </a:rPr>
              <a:t>word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>顯</a:t>
            </a:r>
            <a:r>
              <a:rPr lang="zh-TW" altLang="en-US" sz="2500" dirty="0" smtClean="0"/>
              <a:t>示的隨機字串，沒填就會產生隨機的</a:t>
            </a:r>
            <a:r>
              <a:rPr lang="en-US" altLang="zh-TW" sz="2500" dirty="0" smtClean="0"/>
              <a:t>ASCII</a:t>
            </a:r>
            <a:r>
              <a:rPr lang="zh-TW" altLang="en-US" sz="2500" dirty="0" smtClean="0"/>
              <a:t>字串</a:t>
            </a:r>
            <a:endParaRPr lang="zh-TW" altLang="en-US" sz="25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500" dirty="0" err="1" smtClean="0">
                <a:solidFill>
                  <a:srgbClr val="FF0000"/>
                </a:solidFill>
              </a:rPr>
              <a:t>font_path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>字型</a:t>
            </a:r>
            <a:r>
              <a:rPr lang="zh-TW" altLang="en-US" sz="2500" dirty="0" smtClean="0"/>
              <a:t>檔的路徑</a:t>
            </a:r>
            <a:r>
              <a:rPr lang="zh-TW" altLang="en-US" sz="2500" dirty="0" smtClean="0"/>
              <a:t>，沒路徑，就會使用預設字型</a:t>
            </a:r>
            <a:endParaRPr lang="zh-TW" altLang="en-US" sz="25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500" dirty="0" smtClean="0"/>
              <a:t>“captcha” </a:t>
            </a:r>
            <a:r>
              <a:rPr lang="zh-TW" altLang="en-US" sz="2500" dirty="0" smtClean="0"/>
              <a:t>資料夾的權限必須是可以寫入的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500" dirty="0" smtClean="0">
                <a:solidFill>
                  <a:srgbClr val="FF0000"/>
                </a:solidFill>
              </a:rPr>
              <a:t>expiration</a:t>
            </a:r>
            <a:r>
              <a:rPr lang="en-US" altLang="zh-TW" sz="2500" dirty="0" smtClean="0"/>
              <a:t>(</a:t>
            </a:r>
            <a:r>
              <a:rPr lang="zh-TW" altLang="en-US" sz="2500" dirty="0" smtClean="0"/>
              <a:t>以秒數計</a:t>
            </a:r>
            <a:r>
              <a:rPr lang="en-US" altLang="zh-TW" sz="2500" dirty="0" smtClean="0"/>
              <a:t>): </a:t>
            </a:r>
            <a:r>
              <a:rPr lang="zh-TW" altLang="en-US" sz="2500" dirty="0" smtClean="0"/>
              <a:t>說明驗證碼圖示過多久後會被刪除，預設是兩小時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500" dirty="0" err="1" smtClean="0">
                <a:solidFill>
                  <a:srgbClr val="FF0000"/>
                </a:solidFill>
              </a:rPr>
              <a:t>word_length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>預設為 </a:t>
            </a:r>
            <a:r>
              <a:rPr lang="en-US" altLang="zh-TW" sz="2500" dirty="0" smtClean="0"/>
              <a:t>8</a:t>
            </a:r>
            <a:r>
              <a:rPr lang="zh-TW" altLang="en-US" sz="2500" dirty="0" smtClean="0"/>
              <a:t>，</a:t>
            </a:r>
            <a:r>
              <a:rPr lang="en-US" altLang="zh-TW" sz="2500" dirty="0" err="1" smtClean="0"/>
              <a:t>font_size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>預設為 </a:t>
            </a:r>
            <a:r>
              <a:rPr lang="en-US" altLang="zh-TW" sz="2500" dirty="0" smtClean="0"/>
              <a:t>16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500" dirty="0" smtClean="0">
                <a:solidFill>
                  <a:srgbClr val="FF0000"/>
                </a:solidFill>
              </a:rPr>
              <a:t>pool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>可以使用的字元，預設為 </a:t>
            </a:r>
            <a:r>
              <a:rPr lang="en-US" altLang="zh-TW" sz="2500" dirty="0" smtClean="0"/>
              <a:t>‘0~9</a:t>
            </a:r>
            <a:r>
              <a:rPr lang="zh-TW" altLang="en-US" sz="2500" dirty="0" smtClean="0"/>
              <a:t>、</a:t>
            </a:r>
            <a:r>
              <a:rPr lang="en-US" altLang="zh-TW" sz="2500" dirty="0" err="1" smtClean="0"/>
              <a:t>a~z</a:t>
            </a:r>
            <a:r>
              <a:rPr lang="zh-TW" altLang="en-US" sz="2500" dirty="0" smtClean="0"/>
              <a:t>、</a:t>
            </a:r>
            <a:r>
              <a:rPr lang="en-US" altLang="zh-TW" sz="2500" dirty="0" smtClean="0"/>
              <a:t>A~Z’</a:t>
            </a:r>
            <a:endParaRPr lang="zh-TW" altLang="en-US" sz="25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500" dirty="0" err="1" smtClean="0">
                <a:solidFill>
                  <a:srgbClr val="FF0000"/>
                </a:solidFill>
              </a:rPr>
              <a:t>img_id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>驗證碼圖示的</a:t>
            </a:r>
            <a:r>
              <a:rPr lang="en-US" altLang="zh-TW" sz="2500" dirty="0" smtClean="0"/>
              <a:t>id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500" dirty="0" smtClean="0">
                <a:solidFill>
                  <a:srgbClr val="FF0000"/>
                </a:solidFill>
              </a:rPr>
              <a:t>colors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>設定驗證圖片的</a:t>
            </a:r>
            <a:r>
              <a:rPr lang="zh-TW" altLang="en-US" sz="2500" dirty="0" smtClean="0"/>
              <a:t>背景、邊界</a:t>
            </a:r>
            <a:r>
              <a:rPr lang="zh-TW" altLang="en-US" sz="2500" dirty="0" smtClean="0"/>
              <a:t>、文字、框架的顏色</a:t>
            </a:r>
            <a:endParaRPr lang="en-US" altLang="zh-TW" sz="25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CAPTCHA </a:t>
            </a:r>
            <a:r>
              <a:rPr lang="zh-TW" altLang="en-US" b="1" dirty="0" smtClean="0"/>
              <a:t>輔助函式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介紹完</a:t>
            </a:r>
            <a:r>
              <a:rPr lang="en-US" altLang="zh-TW" dirty="0" smtClean="0"/>
              <a:t>captcha</a:t>
            </a:r>
            <a:r>
              <a:rPr lang="zh-TW" altLang="en-US" dirty="0" smtClean="0"/>
              <a:t>的元素後，來了解一下如何呼叫產生一個驗證圖片。</a:t>
            </a:r>
            <a:endParaRPr lang="es-ES" altLang="zh-TW" dirty="0" smtClean="0"/>
          </a:p>
          <a:p>
            <a:pPr>
              <a:buNone/>
            </a:pPr>
            <a:r>
              <a:rPr lang="es-ES" altLang="zh-TW" dirty="0" smtClean="0"/>
              <a:t>//$cap</a:t>
            </a:r>
            <a:r>
              <a:rPr lang="zh-TW" altLang="en-US" dirty="0" smtClean="0"/>
              <a:t>是我另外定的</a:t>
            </a:r>
            <a:r>
              <a:rPr lang="en-US" altLang="zh-TW" dirty="0" smtClean="0"/>
              <a:t>PHP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>
              <a:buNone/>
            </a:pPr>
            <a:endParaRPr lang="es-ES" altLang="zh-TW" dirty="0" smtClean="0"/>
          </a:p>
          <a:p>
            <a:pPr>
              <a:buNone/>
            </a:pPr>
            <a:r>
              <a:rPr lang="es-ES" altLang="zh-TW" dirty="0" smtClean="0"/>
              <a:t>$</a:t>
            </a:r>
            <a:r>
              <a:rPr lang="es-ES" altLang="zh-TW" dirty="0" smtClean="0"/>
              <a:t>cap = create_captcha($vals</a:t>
            </a:r>
            <a:r>
              <a:rPr lang="es-ES" altLang="zh-TW" dirty="0" smtClean="0"/>
              <a:t>);</a:t>
            </a:r>
          </a:p>
          <a:p>
            <a:pPr>
              <a:buNone/>
            </a:pPr>
            <a:r>
              <a:rPr lang="es-ES" altLang="zh-TW" dirty="0" smtClean="0"/>
              <a:t>e</a:t>
            </a:r>
            <a:r>
              <a:rPr lang="es-ES" altLang="zh-TW" dirty="0" smtClean="0"/>
              <a:t>cho $cap</a:t>
            </a:r>
            <a:r>
              <a:rPr lang="es-ES" altLang="zh-TW" dirty="0" smtClean="0"/>
              <a:t>['image</a:t>
            </a:r>
            <a:r>
              <a:rPr lang="es-ES" altLang="zh-TW" dirty="0" smtClean="0"/>
              <a:t>'];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Array </a:t>
            </a:r>
            <a:r>
              <a:rPr lang="zh-TW" altLang="en-US" b="1" dirty="0" smtClean="0"/>
              <a:t>輔助函</a:t>
            </a:r>
            <a:r>
              <a:rPr lang="zh-TW" altLang="en-US" b="1" dirty="0" smtClean="0"/>
              <a:t>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Array </a:t>
            </a:r>
            <a:r>
              <a:rPr lang="zh-TW" altLang="en-US" dirty="0" smtClean="0"/>
              <a:t>輔助函式的載入語法如下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pPr algn="ctr">
              <a:buNone/>
            </a:pPr>
            <a:r>
              <a:rPr lang="en-US" altLang="zh-TW" dirty="0" smtClean="0"/>
              <a:t>$this-&gt;load-&gt;helper(‘array’);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首先必須先載入語法才能使輔助函式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Array </a:t>
            </a:r>
            <a:r>
              <a:rPr lang="zh-TW" altLang="en-US" b="1" dirty="0" smtClean="0"/>
              <a:t>輔助函式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element</a:t>
            </a:r>
            <a:r>
              <a:rPr lang="zh-TW" altLang="en-US" dirty="0" smtClean="0"/>
              <a:t>使用格式為</a:t>
            </a:r>
            <a:r>
              <a:rPr lang="en-US" altLang="zh-TW" dirty="0" smtClean="0"/>
              <a:t>:</a:t>
            </a:r>
          </a:p>
          <a:p>
            <a:pPr algn="ctr">
              <a:buNone/>
            </a:pPr>
            <a:r>
              <a:rPr lang="en-US" altLang="zh-TW" sz="2200" dirty="0" smtClean="0"/>
              <a:t>element($item, $</a:t>
            </a:r>
            <a:r>
              <a:rPr lang="en-US" altLang="zh-TW" sz="2200" dirty="0" smtClean="0"/>
              <a:t>array, </a:t>
            </a:r>
            <a:r>
              <a:rPr lang="en-US" altLang="zh-TW" sz="2200" dirty="0" smtClean="0"/>
              <a:t>[ $default = NULL])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參數的定義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>
              <a:buNone/>
            </a:pPr>
            <a:r>
              <a:rPr lang="en-US" altLang="zh-TW" sz="2400" dirty="0" smtClean="0"/>
              <a:t>$</a:t>
            </a:r>
            <a:r>
              <a:rPr lang="en-US" altLang="zh-TW" sz="2400" dirty="0" smtClean="0"/>
              <a:t>item:</a:t>
            </a:r>
            <a:r>
              <a:rPr lang="zh-TW" altLang="en-US" sz="2400" dirty="0" smtClean="0"/>
              <a:t>你要從陣列中取出的元素，可為陣列或元素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$array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來源陣列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你要從哪個陣列取元素</a:t>
            </a:r>
            <a:r>
              <a:rPr lang="en-US" altLang="zh-TW" sz="2400" dirty="0" smtClean="0"/>
              <a:t>?)</a:t>
            </a:r>
          </a:p>
          <a:p>
            <a:pPr>
              <a:buNone/>
            </a:pPr>
            <a:r>
              <a:rPr lang="en-US" altLang="zh-TW" sz="2400" dirty="0" smtClean="0"/>
              <a:t>[</a:t>
            </a:r>
            <a:r>
              <a:rPr lang="en-US" altLang="zh-TW" sz="2400" dirty="0" smtClean="0"/>
              <a:t>$</a:t>
            </a:r>
            <a:r>
              <a:rPr lang="en-US" altLang="zh-TW" sz="2400" dirty="0" smtClean="0"/>
              <a:t>default = </a:t>
            </a:r>
            <a:r>
              <a:rPr lang="en-US" altLang="zh-TW" sz="2400" dirty="0" smtClean="0"/>
              <a:t>NULL]:</a:t>
            </a:r>
            <a:r>
              <a:rPr lang="zh-TW" altLang="en-US" sz="2400" dirty="0" smtClean="0"/>
              <a:t>如果沒有定義該元素，則會回傳預設值</a:t>
            </a:r>
            <a:r>
              <a:rPr lang="en-US" altLang="zh-TW" sz="2400" dirty="0" smtClean="0"/>
              <a:t>NULL</a:t>
            </a:r>
            <a:r>
              <a:rPr lang="zh-TW" altLang="en-US" sz="2400" dirty="0" smtClean="0"/>
              <a:t>，你也可以定義要回傳的值</a:t>
            </a:r>
            <a:endParaRPr lang="zh-TW" alt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Array </a:t>
            </a:r>
            <a:r>
              <a:rPr lang="zh-TW" altLang="en-US" b="1" dirty="0" smtClean="0"/>
              <a:t>輔助函式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例如</a:t>
            </a:r>
            <a:r>
              <a:rPr lang="en-US" altLang="zh-TW" sz="2800" dirty="0" smtClean="0"/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600" dirty="0" smtClean="0"/>
              <a:t>$</a:t>
            </a:r>
            <a:r>
              <a:rPr lang="en-US" altLang="zh-TW" sz="1600" dirty="0" smtClean="0"/>
              <a:t>array = array</a:t>
            </a:r>
            <a:r>
              <a:rPr lang="en-US" altLang="zh-TW" sz="1600" dirty="0" smtClean="0"/>
              <a:t>(</a:t>
            </a:r>
          </a:p>
          <a:p>
            <a:pPr lvl="2">
              <a:buNone/>
            </a:pPr>
            <a:r>
              <a:rPr lang="en-US" altLang="zh-TW" sz="1600" dirty="0" smtClean="0"/>
              <a:t>'color</a:t>
            </a:r>
            <a:r>
              <a:rPr lang="en-US" altLang="zh-TW" sz="1600" dirty="0" smtClean="0"/>
              <a:t>' =&gt; 'red</a:t>
            </a:r>
            <a:r>
              <a:rPr lang="en-US" altLang="zh-TW" sz="1600" dirty="0" smtClean="0"/>
              <a:t>',</a:t>
            </a:r>
          </a:p>
          <a:p>
            <a:pPr lvl="2">
              <a:buNone/>
            </a:pPr>
            <a:r>
              <a:rPr lang="en-US" altLang="zh-TW" sz="1600" dirty="0" smtClean="0"/>
              <a:t>'shape</a:t>
            </a:r>
            <a:r>
              <a:rPr lang="en-US" altLang="zh-TW" sz="1600" dirty="0" smtClean="0"/>
              <a:t>' =&gt; 'round</a:t>
            </a:r>
            <a:r>
              <a:rPr lang="en-US" altLang="zh-TW" sz="1600" dirty="0" smtClean="0"/>
              <a:t>',</a:t>
            </a:r>
          </a:p>
          <a:p>
            <a:pPr lvl="2">
              <a:buNone/>
            </a:pPr>
            <a:r>
              <a:rPr lang="en-US" altLang="zh-TW" sz="1600" dirty="0" smtClean="0"/>
              <a:t>'radius</a:t>
            </a:r>
            <a:r>
              <a:rPr lang="en-US" altLang="zh-TW" sz="1600" dirty="0" smtClean="0"/>
              <a:t>' =&gt; '10</a:t>
            </a:r>
            <a:r>
              <a:rPr lang="en-US" altLang="zh-TW" sz="1600" dirty="0" smtClean="0"/>
              <a:t>',</a:t>
            </a:r>
          </a:p>
          <a:p>
            <a:pPr lvl="2">
              <a:buNone/>
            </a:pPr>
            <a:r>
              <a:rPr lang="en-US" altLang="zh-TW" sz="1600" dirty="0" smtClean="0"/>
              <a:t>'diameter</a:t>
            </a:r>
            <a:r>
              <a:rPr lang="en-US" altLang="zh-TW" sz="1600" dirty="0" smtClean="0"/>
              <a:t>' =&gt; '20' 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);</a:t>
            </a:r>
            <a:endParaRPr lang="en-US" altLang="zh-TW" dirty="0" smtClean="0"/>
          </a:p>
          <a:p>
            <a:pPr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smtClean="0"/>
              <a:t>$</a:t>
            </a:r>
            <a:r>
              <a:rPr lang="en-US" altLang="zh-TW" sz="1600" dirty="0" smtClean="0"/>
              <a:t>my_shape = elements(array</a:t>
            </a:r>
            <a:r>
              <a:rPr lang="en-US" altLang="zh-TW" sz="1600" dirty="0" smtClean="0"/>
              <a:t>(‘color’, ‘shape’, ‘height’), </a:t>
            </a:r>
            <a:r>
              <a:rPr lang="en-US" altLang="zh-TW" sz="1600" dirty="0" smtClean="0"/>
              <a:t>$array</a:t>
            </a:r>
            <a:r>
              <a:rPr lang="en-US" altLang="zh-TW" sz="1600" dirty="0" smtClean="0"/>
              <a:t>); //</a:t>
            </a:r>
            <a:r>
              <a:rPr lang="zh-TW" altLang="en-US" sz="1600" dirty="0" smtClean="0">
                <a:solidFill>
                  <a:srgbClr val="FF0000"/>
                </a:solidFill>
              </a:rPr>
              <a:t>兩個參數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TW" altLang="en-US" sz="2800" dirty="0" smtClean="0"/>
              <a:t>則回傳</a:t>
            </a:r>
            <a:r>
              <a:rPr lang="en-US" altLang="zh-TW" sz="2800" dirty="0" smtClean="0"/>
              <a:t>:</a:t>
            </a:r>
          </a:p>
          <a:p>
            <a:pPr>
              <a:buNone/>
            </a:pPr>
            <a:r>
              <a:rPr lang="en-US" altLang="zh-TW" sz="2800" dirty="0" smtClean="0"/>
              <a:t>	</a:t>
            </a:r>
            <a:r>
              <a:rPr lang="en-US" altLang="zh-TW" sz="1600" dirty="0" smtClean="0"/>
              <a:t> array( 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smtClean="0"/>
              <a:t>	'color</a:t>
            </a:r>
            <a:r>
              <a:rPr lang="en-US" altLang="zh-TW" sz="1600" dirty="0" smtClean="0"/>
              <a:t>' =&gt; 'red</a:t>
            </a:r>
            <a:r>
              <a:rPr lang="en-US" altLang="zh-TW" sz="1600" dirty="0" smtClean="0"/>
              <a:t>',</a:t>
            </a:r>
          </a:p>
          <a:p>
            <a:pPr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smtClean="0"/>
              <a:t>	'shape</a:t>
            </a:r>
            <a:r>
              <a:rPr lang="en-US" altLang="zh-TW" sz="1600" dirty="0" smtClean="0"/>
              <a:t>' =&gt; 'round</a:t>
            </a:r>
            <a:r>
              <a:rPr lang="en-US" altLang="zh-TW" sz="1600" dirty="0" smtClean="0"/>
              <a:t>',</a:t>
            </a:r>
          </a:p>
          <a:p>
            <a:pPr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smtClean="0"/>
              <a:t>	'height</a:t>
            </a:r>
            <a:r>
              <a:rPr lang="en-US" altLang="zh-TW" sz="1600" dirty="0" smtClean="0"/>
              <a:t>' =&gt; NULL 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);</a:t>
            </a:r>
            <a:endParaRPr lang="zh-TW" alt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Array </a:t>
            </a:r>
            <a:r>
              <a:rPr lang="zh-TW" altLang="en-US" b="1" dirty="0" smtClean="0"/>
              <a:t>輔助函式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例如</a:t>
            </a:r>
            <a:r>
              <a:rPr lang="en-US" altLang="zh-TW" sz="2800" dirty="0" smtClean="0"/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600" dirty="0" smtClean="0"/>
              <a:t>$array = array(</a:t>
            </a:r>
          </a:p>
          <a:p>
            <a:pPr lvl="2">
              <a:buNone/>
            </a:pPr>
            <a:r>
              <a:rPr lang="en-US" altLang="zh-TW" sz="1600" dirty="0" smtClean="0"/>
              <a:t>'color' =&gt; 'red',</a:t>
            </a:r>
          </a:p>
          <a:p>
            <a:pPr lvl="2">
              <a:buNone/>
            </a:pPr>
            <a:r>
              <a:rPr lang="en-US" altLang="zh-TW" sz="1600" dirty="0" smtClean="0"/>
              <a:t>'shape' =&gt; 'round',</a:t>
            </a:r>
          </a:p>
          <a:p>
            <a:pPr lvl="2">
              <a:buNone/>
            </a:pPr>
            <a:r>
              <a:rPr lang="en-US" altLang="zh-TW" sz="1600" dirty="0" smtClean="0"/>
              <a:t>'radius' =&gt; '10',</a:t>
            </a:r>
          </a:p>
          <a:p>
            <a:pPr lvl="2">
              <a:buNone/>
            </a:pPr>
            <a:r>
              <a:rPr lang="en-US" altLang="zh-TW" sz="1600" dirty="0" smtClean="0"/>
              <a:t>'diameter' =&gt; '20' </a:t>
            </a:r>
          </a:p>
          <a:p>
            <a:pPr>
              <a:buNone/>
            </a:pPr>
            <a:r>
              <a:rPr lang="en-US" altLang="zh-TW" sz="1600" dirty="0" smtClean="0"/>
              <a:t>	);</a:t>
            </a:r>
            <a:endParaRPr lang="en-US" altLang="zh-TW" dirty="0" smtClean="0"/>
          </a:p>
          <a:p>
            <a:pPr>
              <a:buNone/>
            </a:pPr>
            <a:r>
              <a:rPr lang="en-US" altLang="zh-TW" sz="1600" dirty="0" smtClean="0"/>
              <a:t>	$my_shape = elements(array</a:t>
            </a:r>
            <a:r>
              <a:rPr lang="en-US" altLang="zh-TW" sz="1600" dirty="0" smtClean="0"/>
              <a:t>(‘color’, ‘shape’, ‘height’), </a:t>
            </a:r>
            <a:r>
              <a:rPr lang="en-US" altLang="zh-TW" sz="1600" dirty="0" smtClean="0"/>
              <a:t>$</a:t>
            </a:r>
            <a:r>
              <a:rPr lang="en-US" altLang="zh-TW" sz="1600" dirty="0" smtClean="0"/>
              <a:t>array, ‘ </a:t>
            </a:r>
            <a:r>
              <a:rPr lang="en-US" altLang="zh-TW" sz="1600" dirty="0" smtClean="0">
                <a:solidFill>
                  <a:srgbClr val="FF0000"/>
                </a:solidFill>
              </a:rPr>
              <a:t>foober</a:t>
            </a:r>
            <a:r>
              <a:rPr lang="en-US" altLang="zh-TW" sz="1600" dirty="0" smtClean="0"/>
              <a:t> ’);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//</a:t>
            </a:r>
            <a:r>
              <a:rPr lang="zh-TW" altLang="en-US" sz="1600" dirty="0" smtClean="0">
                <a:solidFill>
                  <a:srgbClr val="FF0000"/>
                </a:solidFill>
              </a:rPr>
              <a:t>三個參數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TW" altLang="en-US" sz="2800" dirty="0" smtClean="0"/>
              <a:t>則回傳</a:t>
            </a:r>
            <a:r>
              <a:rPr lang="en-US" altLang="zh-TW" sz="2800" dirty="0" smtClean="0"/>
              <a:t>:</a:t>
            </a:r>
          </a:p>
          <a:p>
            <a:pPr>
              <a:buNone/>
            </a:pPr>
            <a:r>
              <a:rPr lang="en-US" altLang="zh-TW" sz="2800" dirty="0" smtClean="0"/>
              <a:t>	</a:t>
            </a:r>
            <a:r>
              <a:rPr lang="en-US" altLang="zh-TW" sz="1600" dirty="0" smtClean="0"/>
              <a:t> array( </a:t>
            </a:r>
          </a:p>
          <a:p>
            <a:pPr>
              <a:buNone/>
            </a:pPr>
            <a:r>
              <a:rPr lang="en-US" altLang="zh-TW" sz="1600" dirty="0" smtClean="0"/>
              <a:t>		'color' =&gt; 'red',</a:t>
            </a:r>
          </a:p>
          <a:p>
            <a:pPr>
              <a:buNone/>
            </a:pPr>
            <a:r>
              <a:rPr lang="en-US" altLang="zh-TW" sz="1600" dirty="0" smtClean="0"/>
              <a:t>		'shape' =&gt; 'round',</a:t>
            </a:r>
          </a:p>
          <a:p>
            <a:pPr>
              <a:buNone/>
            </a:pPr>
            <a:r>
              <a:rPr lang="en-US" altLang="zh-TW" sz="1600" dirty="0" smtClean="0"/>
              <a:t>		'height' =&gt; ' </a:t>
            </a:r>
            <a:r>
              <a:rPr lang="en-US" altLang="zh-TW" sz="1600" dirty="0" smtClean="0">
                <a:solidFill>
                  <a:srgbClr val="FF0000"/>
                </a:solidFill>
              </a:rPr>
              <a:t>foober</a:t>
            </a:r>
            <a:r>
              <a:rPr lang="en-US" altLang="zh-TW" sz="1600" dirty="0" smtClean="0"/>
              <a:t> '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);</a:t>
            </a:r>
            <a:endParaRPr lang="zh-TW" altLang="en-US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Array </a:t>
            </a:r>
            <a:r>
              <a:rPr lang="zh-TW" altLang="en-US" b="1" dirty="0" smtClean="0"/>
              <a:t>輔助函式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TW" altLang="en-US" dirty="0" smtClean="0"/>
              <a:t>另外特別的是</a:t>
            </a:r>
            <a:r>
              <a:rPr lang="en-US" altLang="zh-TW" dirty="0" smtClean="0"/>
              <a:t>:</a:t>
            </a:r>
          </a:p>
          <a:p>
            <a:pPr algn="ctr">
              <a:buNone/>
            </a:pPr>
            <a:r>
              <a:rPr lang="en-US" altLang="zh-TW" dirty="0" err="1" smtClean="0"/>
              <a:t>random_element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$array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zh-TW" altLang="en-US" dirty="0" smtClean="0"/>
              <a:t>參數定義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$</a:t>
            </a:r>
            <a:r>
              <a:rPr lang="en-US" altLang="zh-TW" dirty="0" smtClean="0"/>
              <a:t>array:</a:t>
            </a:r>
            <a:r>
              <a:rPr lang="zh-TW" altLang="en-US" dirty="0" smtClean="0"/>
              <a:t>來源陣列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你要從哪個陣列取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?)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用途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zh-TW" altLang="en-US" dirty="0" smtClean="0"/>
              <a:t>來源陣列中隨機挑選一個元素回傳。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CAPTCHA </a:t>
            </a:r>
            <a:r>
              <a:rPr lang="zh-TW" altLang="en-US" b="1" dirty="0" smtClean="0"/>
              <a:t>輔助函式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CAPTCHA </a:t>
            </a:r>
            <a:r>
              <a:rPr lang="zh-TW" altLang="en-US" dirty="0" smtClean="0"/>
              <a:t>輔助</a:t>
            </a:r>
            <a:r>
              <a:rPr lang="zh-TW" altLang="en-US" dirty="0" smtClean="0"/>
              <a:t>函式的載入語法如下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pPr algn="ctr">
              <a:buNone/>
            </a:pPr>
            <a:r>
              <a:rPr lang="en-US" altLang="zh-TW" dirty="0" smtClean="0"/>
              <a:t>$this-&gt;load-&gt;helper('</a:t>
            </a:r>
            <a:r>
              <a:rPr lang="en-US" altLang="zh-TW" dirty="0" err="1" smtClean="0"/>
              <a:t>captcha</a:t>
            </a:r>
            <a:r>
              <a:rPr lang="en-US" altLang="zh-TW" dirty="0" smtClean="0"/>
              <a:t>');</a:t>
            </a:r>
          </a:p>
          <a:p>
            <a:pPr algn="ctr"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首先必須先載入語法才能使輔助函式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CAPTCHA </a:t>
            </a:r>
            <a:r>
              <a:rPr lang="zh-TW" altLang="en-US" b="1" dirty="0" smtClean="0"/>
              <a:t>輔助函式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Captcha </a:t>
            </a:r>
            <a:r>
              <a:rPr lang="zh-TW" altLang="en-US" dirty="0" smtClean="0"/>
              <a:t>用途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zh-TW" altLang="en-US" dirty="0" smtClean="0"/>
              <a:t>各種輔助產生驗證圖片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必須由以下語法</a:t>
            </a:r>
            <a:r>
              <a:rPr lang="zh-TW" altLang="en-US" dirty="0" smtClean="0"/>
              <a:t>達成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先令一個變數為 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vals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Vals</a:t>
            </a:r>
            <a:r>
              <a:rPr lang="zh-TW" altLang="en-US" dirty="0" smtClean="0"/>
              <a:t>的內容為一個</a:t>
            </a:r>
            <a:r>
              <a:rPr lang="en-US" altLang="zh-TW" dirty="0" smtClean="0"/>
              <a:t>array</a:t>
            </a:r>
          </a:p>
          <a:p>
            <a:pPr>
              <a:buNone/>
            </a:pPr>
            <a:r>
              <a:rPr lang="en-US" altLang="zh-TW" dirty="0" smtClean="0"/>
              <a:t>Array</a:t>
            </a:r>
            <a:r>
              <a:rPr lang="zh-TW" altLang="en-US" dirty="0" smtClean="0"/>
              <a:t>的元素有以下幾種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CAPTCHA </a:t>
            </a:r>
            <a:r>
              <a:rPr lang="zh-TW" altLang="en-US" b="1" dirty="0" smtClean="0"/>
              <a:t>輔助函式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1500" dirty="0" smtClean="0"/>
              <a:t>$</a:t>
            </a:r>
            <a:r>
              <a:rPr lang="en-US" altLang="zh-TW" sz="1500" dirty="0" err="1" smtClean="0"/>
              <a:t>vals</a:t>
            </a:r>
            <a:r>
              <a:rPr lang="en-US" altLang="zh-TW" sz="1500" dirty="0" smtClean="0"/>
              <a:t> = array(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'word</a:t>
            </a:r>
            <a:r>
              <a:rPr lang="en-US" altLang="zh-TW" sz="1500" dirty="0" smtClean="0"/>
              <a:t>' =&gt; 'Random word', </a:t>
            </a:r>
            <a:r>
              <a:rPr lang="en-US" altLang="zh-TW" sz="1500" dirty="0" smtClean="0"/>
              <a:t>		</a:t>
            </a:r>
          </a:p>
          <a:p>
            <a:pPr lvl="2">
              <a:buNone/>
            </a:pPr>
            <a:r>
              <a:rPr lang="en-US" altLang="zh-TW" sz="1500" dirty="0" smtClean="0"/>
              <a:t>'</a:t>
            </a:r>
            <a:r>
              <a:rPr lang="en-US" altLang="zh-TW" sz="1500" dirty="0" err="1" smtClean="0"/>
              <a:t>img_path</a:t>
            </a:r>
            <a:r>
              <a:rPr lang="en-US" altLang="zh-TW" sz="1500" dirty="0" smtClean="0"/>
              <a:t>' =&gt; './</a:t>
            </a:r>
            <a:r>
              <a:rPr lang="en-US" altLang="zh-TW" sz="1500" dirty="0" err="1" smtClean="0"/>
              <a:t>captcha</a:t>
            </a:r>
            <a:r>
              <a:rPr lang="en-US" altLang="zh-TW" sz="1500" dirty="0" smtClean="0"/>
              <a:t>/',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</a:t>
            </a:r>
            <a:r>
              <a:rPr lang="en-US" altLang="zh-TW" sz="1500" dirty="0" err="1" smtClean="0"/>
              <a:t>img_url</a:t>
            </a:r>
            <a:r>
              <a:rPr lang="en-US" altLang="zh-TW" sz="1500" dirty="0" smtClean="0"/>
              <a:t>' =&gt; 'http://example.com/captcha/',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</a:t>
            </a:r>
            <a:r>
              <a:rPr lang="en-US" altLang="zh-TW" sz="1500" dirty="0" err="1" smtClean="0"/>
              <a:t>font_path</a:t>
            </a:r>
            <a:r>
              <a:rPr lang="en-US" altLang="zh-TW" sz="1500" dirty="0" smtClean="0"/>
              <a:t>' =&gt; './path/to/fonts/texb.ttf',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</a:t>
            </a:r>
            <a:r>
              <a:rPr lang="en-US" altLang="zh-TW" sz="1500" dirty="0" err="1" smtClean="0"/>
              <a:t>img_width</a:t>
            </a:r>
            <a:r>
              <a:rPr lang="en-US" altLang="zh-TW" sz="1500" dirty="0" smtClean="0"/>
              <a:t>' =&gt; '150',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</a:t>
            </a:r>
            <a:r>
              <a:rPr lang="en-US" altLang="zh-TW" sz="1500" dirty="0" err="1" smtClean="0"/>
              <a:t>img_height</a:t>
            </a:r>
            <a:r>
              <a:rPr lang="en-US" altLang="zh-TW" sz="1500" dirty="0" smtClean="0"/>
              <a:t>' =&gt; 30,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'expiration</a:t>
            </a:r>
            <a:r>
              <a:rPr lang="en-US" altLang="zh-TW" sz="1500" dirty="0" smtClean="0"/>
              <a:t>' =&gt; 7200,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</a:t>
            </a:r>
            <a:r>
              <a:rPr lang="en-US" altLang="zh-TW" sz="1500" dirty="0" err="1" smtClean="0"/>
              <a:t>word_length</a:t>
            </a:r>
            <a:r>
              <a:rPr lang="en-US" altLang="zh-TW" sz="1500" dirty="0" smtClean="0"/>
              <a:t>' =&gt; 8,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</a:t>
            </a:r>
            <a:r>
              <a:rPr lang="en-US" altLang="zh-TW" sz="1500" dirty="0" err="1" smtClean="0"/>
              <a:t>font_size</a:t>
            </a:r>
            <a:r>
              <a:rPr lang="en-US" altLang="zh-TW" sz="1500" dirty="0" smtClean="0"/>
              <a:t>' =&gt; 16,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</a:t>
            </a:r>
            <a:r>
              <a:rPr lang="en-US" altLang="zh-TW" sz="1500" dirty="0" err="1" smtClean="0"/>
              <a:t>img_id</a:t>
            </a:r>
            <a:r>
              <a:rPr lang="en-US" altLang="zh-TW" sz="1500" dirty="0" smtClean="0"/>
              <a:t>' =&gt; '</a:t>
            </a:r>
            <a:r>
              <a:rPr lang="en-US" altLang="zh-TW" sz="1500" dirty="0" err="1" smtClean="0"/>
              <a:t>Imageid</a:t>
            </a:r>
            <a:r>
              <a:rPr lang="en-US" altLang="zh-TW" sz="1500" dirty="0" smtClean="0"/>
              <a:t>',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'pool</a:t>
            </a:r>
            <a:r>
              <a:rPr lang="en-US" altLang="zh-TW" sz="1500" dirty="0" smtClean="0"/>
              <a:t>' =&gt; '0123456789abcdefghijklmnopqrstuvwxyzABCDEFGHIJKLMNOPQRSTUVWXYZ',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'colors</a:t>
            </a:r>
            <a:r>
              <a:rPr lang="en-US" altLang="zh-TW" sz="1500" dirty="0" smtClean="0"/>
              <a:t>' =&gt; array( </a:t>
            </a:r>
            <a:endParaRPr lang="en-US" altLang="zh-TW" sz="1500" dirty="0" smtClean="0"/>
          </a:p>
          <a:p>
            <a:pPr lvl="3">
              <a:buNone/>
            </a:pPr>
            <a:r>
              <a:rPr lang="en-US" altLang="zh-TW" sz="1500" dirty="0" smtClean="0"/>
              <a:t>'background</a:t>
            </a:r>
            <a:r>
              <a:rPr lang="en-US" altLang="zh-TW" sz="1500" dirty="0" smtClean="0"/>
              <a:t>' =&gt; array(255, 255, 255), </a:t>
            </a:r>
            <a:endParaRPr lang="en-US" altLang="zh-TW" sz="1500" dirty="0" smtClean="0"/>
          </a:p>
          <a:p>
            <a:pPr lvl="3">
              <a:buNone/>
            </a:pPr>
            <a:r>
              <a:rPr lang="en-US" altLang="zh-TW" sz="1500" dirty="0" smtClean="0"/>
              <a:t>'border</a:t>
            </a:r>
            <a:r>
              <a:rPr lang="en-US" altLang="zh-TW" sz="1500" dirty="0" smtClean="0"/>
              <a:t>' =&gt; array(255, 255, 255), </a:t>
            </a:r>
            <a:endParaRPr lang="en-US" altLang="zh-TW" sz="1500" dirty="0" smtClean="0"/>
          </a:p>
          <a:p>
            <a:pPr lvl="3">
              <a:buNone/>
            </a:pPr>
            <a:r>
              <a:rPr lang="en-US" altLang="zh-TW" sz="1500" dirty="0" smtClean="0"/>
              <a:t>'text</a:t>
            </a:r>
            <a:r>
              <a:rPr lang="en-US" altLang="zh-TW" sz="1500" dirty="0" smtClean="0"/>
              <a:t>' =&gt; array(0, 0, 0), </a:t>
            </a:r>
            <a:endParaRPr lang="en-US" altLang="zh-TW" sz="1500" dirty="0" smtClean="0"/>
          </a:p>
          <a:p>
            <a:pPr lvl="3">
              <a:buNone/>
            </a:pPr>
            <a:r>
              <a:rPr lang="en-US" altLang="zh-TW" sz="1500" dirty="0" smtClean="0"/>
              <a:t>'grid</a:t>
            </a:r>
            <a:r>
              <a:rPr lang="en-US" altLang="zh-TW" sz="1500" dirty="0" smtClean="0"/>
              <a:t>' =&gt; array(255, 40, 40) </a:t>
            </a:r>
            <a:endParaRPr lang="en-US" altLang="zh-TW" sz="1500" dirty="0" smtClean="0"/>
          </a:p>
          <a:p>
            <a:pPr lvl="2">
              <a:buNone/>
            </a:pPr>
            <a:r>
              <a:rPr lang="en-US" altLang="zh-TW" sz="1500" dirty="0" smtClean="0"/>
              <a:t>) </a:t>
            </a:r>
          </a:p>
          <a:p>
            <a:pPr>
              <a:buNone/>
            </a:pPr>
            <a:r>
              <a:rPr lang="en-US" altLang="zh-TW" sz="1500" dirty="0" smtClean="0"/>
              <a:t>);</a:t>
            </a:r>
            <a:endParaRPr lang="zh-TW" alt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129</Words>
  <Application>Microsoft Office PowerPoint</Application>
  <PresentationFormat>如螢幕大小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輔助函式</vt:lpstr>
      <vt:lpstr>Array 輔助函式</vt:lpstr>
      <vt:lpstr>Array 輔助函式</vt:lpstr>
      <vt:lpstr>Array 輔助函式</vt:lpstr>
      <vt:lpstr>Array 輔助函式</vt:lpstr>
      <vt:lpstr>Array 輔助函式</vt:lpstr>
      <vt:lpstr>CAPTCHA 輔助函式</vt:lpstr>
      <vt:lpstr>CAPTCHA 輔助函式</vt:lpstr>
      <vt:lpstr>CAPTCHA 輔助函式</vt:lpstr>
      <vt:lpstr>CAPTCHA 輔助函式</vt:lpstr>
      <vt:lpstr>CAPTCHA 輔助函式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輔助函式</dc:title>
  <dc:creator>Huang Li-hao</dc:creator>
  <cp:lastModifiedBy>user</cp:lastModifiedBy>
  <cp:revision>15</cp:revision>
  <dcterms:created xsi:type="dcterms:W3CDTF">2015-12-18T07:39:48Z</dcterms:created>
  <dcterms:modified xsi:type="dcterms:W3CDTF">2015-12-18T08:46:25Z</dcterms:modified>
</cp:coreProperties>
</file>