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16140622" r:id="rId4"/>
    <p:sldId id="16140630" r:id="rId5"/>
    <p:sldId id="262" r:id="rId6"/>
    <p:sldId id="263" r:id="rId7"/>
    <p:sldId id="265" r:id="rId8"/>
    <p:sldId id="16140625" r:id="rId9"/>
    <p:sldId id="16140628" r:id="rId10"/>
    <p:sldId id="16140629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360" y="1619250"/>
            <a:ext cx="11257280" cy="977900"/>
          </a:xfrm>
        </p:spPr>
        <p:txBody>
          <a:bodyPr>
            <a:noAutofit/>
          </a:bodyPr>
          <a:lstStyle/>
          <a:p>
            <a:pPr algn="ctr"/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Secure Data Hiding in Image Using</a:t>
            </a:r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sz="2800" b="1">
                <a:latin typeface="Times New Roman" panose="02020603050405020304" charset="0"/>
                <a:cs typeface="Times New Roman" panose="02020603050405020304" charset="0"/>
              </a:rPr>
              <a:t>Steganography</a:t>
            </a:r>
            <a:endParaRPr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9294" y="4368560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A.Liharika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algn="ctr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 &amp; Department :Methodist College of Engineering                and Technology ,CSE dept.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Unique features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410" y="2068195"/>
            <a:ext cx="11029315" cy="2883535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This project successfully demonstrates a secure data-hiding mechanism using steganography. 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By embedding encrypted messages within images, we ensure data confidentiality while maintaining image quality. 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Future improvements include AI-based steganalysis resistance and mobile app implementation.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615950"/>
            <a:ext cx="4448175" cy="1280795"/>
          </a:xfrm>
        </p:spPr>
        <p:txBody>
          <a:bodyPr/>
          <a:lstStyle/>
          <a:p>
            <a:pPr marL="0" indent="0">
              <a:buNone/>
            </a:pPr>
            <a:r>
              <a:rPr 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problem statement</a:t>
            </a:r>
            <a:r>
              <a:rPr lang="en-US" alt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</a:t>
            </a:r>
            <a:endParaRPr lang="en-US" altLang="en-IN" sz="3600" b="1" cap="all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660" y="1240790"/>
            <a:ext cx="11029315" cy="3122930"/>
          </a:xfrm>
        </p:spPr>
        <p:txBody>
          <a:bodyPr>
            <a:normAutofit/>
          </a:bodyPr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With the increase in digital communication, securing sensitive information is crucial. 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Steganography offers a way to embed hidden messages inside images, making data transfer secure without raising suspicion. 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This project focuses on Least Significant Bit (LSB) steganography to achieve secure data hiding.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81405" y="1087120"/>
            <a:ext cx="10974070" cy="55638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Libraries:</a:t>
            </a:r>
            <a:endParaRPr lang="en-US" altLang="en-GB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Pillow (PIL): 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For handling image processing and manipulation.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NumPy: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 For efficient array and pixel data processing.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PyCryptodome: 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For AES encryption and secure data handling.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Base64: 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For encoding encrypted data before embedding.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Platforms:</a:t>
            </a:r>
            <a:endParaRPr lang="en-US" altLang="en-GB" sz="20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Google Colab: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 Cloud-based execution for running the project without installation.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GB" sz="2000" b="1" dirty="0">
                <a:latin typeface="Times New Roman" panose="02020603050405020304" charset="0"/>
                <a:cs typeface="Times New Roman" panose="02020603050405020304" charset="0"/>
              </a:rPr>
              <a:t>Python 3: </a:t>
            </a:r>
            <a:r>
              <a:rPr lang="en-US" altLang="en-GB" sz="2000" dirty="0">
                <a:latin typeface="Times New Roman" panose="02020603050405020304" charset="0"/>
                <a:cs typeface="Times New Roman" panose="02020603050405020304" charset="0"/>
              </a:rPr>
              <a:t>Core programming language used for implementation.</a:t>
            </a:r>
            <a:endParaRPr lang="en-US" altLang="en-GB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455295" y="615950"/>
            <a:ext cx="4448175" cy="1280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t</a:t>
            </a:r>
            <a:r>
              <a:rPr lang="en-US" alt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ECHNOLOGY USED:</a:t>
            </a:r>
            <a:endParaRPr lang="en-US" altLang="en-IN" sz="3600" b="1" cap="all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7560" y="1743075"/>
            <a:ext cx="8983980" cy="2849245"/>
          </a:xfrm>
        </p:spPr>
        <p:txBody>
          <a:bodyPr>
            <a:noAutofit/>
          </a:bodyPr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Advanced LSB steganography with optional encryption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Works seamlessly on Google Colab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Supports multiple file formats (PNG, JPEG, BMP)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Randomized pixel selection for enhanced security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Can hide text, images, and files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7560" y="1244600"/>
            <a:ext cx="3933825" cy="720725"/>
          </a:xfrm>
        </p:spPr>
        <p:txBody>
          <a:bodyPr/>
          <a:lstStyle/>
          <a:p>
            <a:pPr marL="0" indent="0">
              <a:buNone/>
            </a:pPr>
            <a:r>
              <a:rPr lang="en-IN" sz="3600" b="1" cap="all" dirty="0">
                <a:solidFill>
                  <a:srgbClr val="0F0F0F"/>
                </a:solidFill>
                <a:uFillTx/>
              </a:rPr>
              <a:t>Unique features</a:t>
            </a:r>
            <a:r>
              <a:rPr lang="en-US" altLang="en-IN" sz="3600" b="1" cap="all" dirty="0">
                <a:solidFill>
                  <a:srgbClr val="0F0F0F"/>
                </a:solidFill>
                <a:uFillTx/>
              </a:rPr>
              <a:t>:</a:t>
            </a:r>
            <a:endParaRPr lang="en-US" altLang="en-IN" sz="3600" b="1" cap="all" dirty="0">
              <a:solidFill>
                <a:srgbClr val="0F0F0F"/>
              </a:solidFill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995" y="2232660"/>
            <a:ext cx="11029315" cy="2392680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Cybersecurity professionals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Digital forensics researchers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Secure messaging applications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just">
              <a:buFont typeface="Wingdings" panose="05000000000000000000" charset="0"/>
              <a:buChar char="Ø"/>
            </a:pPr>
            <a:r>
              <a:rPr cap="none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Times New Roman" panose="02020603050405020304" charset="0"/>
                <a:cs typeface="Times New Roman" panose="02020603050405020304" charset="0"/>
              </a:rPr>
              <a:t>Law enforcement agencies</a:t>
            </a:r>
            <a:endParaRPr cap="none">
              <a:solidFill>
                <a:schemeClr val="tx1">
                  <a:lumMod val="75000"/>
                  <a:lumOff val="25000"/>
                </a:schemeClr>
              </a:solidFill>
              <a:uFillTx/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4760" y="1610360"/>
            <a:ext cx="2413635" cy="97218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end users</a:t>
            </a:r>
            <a:r>
              <a:rPr lang="en-US" alt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:</a:t>
            </a:r>
            <a:endParaRPr lang="en-US" altLang="en-IN" sz="3600" b="1" cap="all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10565" y="1391285"/>
            <a:ext cx="4935220" cy="4469765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19250"/>
            <a:ext cx="5194935" cy="2607945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/>
        </p:nvSpPr>
        <p:spPr>
          <a:xfrm>
            <a:off x="923925" y="490220"/>
            <a:ext cx="2413635" cy="972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70" indent="-30607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9920" indent="-30607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99795" indent="-26987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60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105" indent="-234315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9992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27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9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OUTPUTS:</a:t>
            </a:r>
            <a:endParaRPr lang="en-US" altLang="en-IN" sz="3600" b="1" cap="all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5930" y="615950"/>
            <a:ext cx="9053195" cy="1280795"/>
          </a:xfrm>
        </p:spPr>
        <p:txBody>
          <a:bodyPr/>
          <a:p>
            <a:pPr marL="0" indent="0">
              <a:buNone/>
            </a:pPr>
            <a:r>
              <a:rPr lang="en-US" altLang="en-IN" sz="3600" b="1" cap="all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</a:rPr>
              <a:t>GITHUB REPOSITORY LINK:</a:t>
            </a:r>
            <a:endParaRPr lang="en-US" altLang="en-IN" sz="3600" b="1" cap="all" dirty="0">
              <a:solidFill>
                <a:schemeClr val="tx1">
                  <a:lumMod val="75000"/>
                  <a:lumOff val="25000"/>
                </a:schemeClr>
              </a:solidFill>
              <a:uFillTx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/>
              <a:t>https://github.com/Liharika03/Steganography</a:t>
            </a:r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1732</Words>
  <Application>WPS Presentation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Arial</vt:lpstr>
      <vt:lpstr>Franklin Gothic Demi</vt:lpstr>
      <vt:lpstr>AMGDT</vt:lpstr>
      <vt:lpstr>Microsoft YaHei</vt:lpstr>
      <vt:lpstr>Arial Unicode MS</vt:lpstr>
      <vt:lpstr>Franklin Gothic Book</vt:lpstr>
      <vt:lpstr>Calibri</vt:lpstr>
      <vt:lpstr>Times New Roman</vt:lpstr>
      <vt:lpstr>Bahnschrift Light Condensed</vt:lpstr>
      <vt:lpstr>Bahnschrift Light SemiCondensed</vt:lpstr>
      <vt:lpstr>DividendVTI</vt:lpstr>
      <vt:lpstr>Secure Data Hiding in Image Using Steganography</vt:lpstr>
      <vt:lpstr>OUTLINE</vt:lpstr>
      <vt:lpstr>Future improvements include AI-based steganalysis resistance and mobile app implementation.</vt:lpstr>
      <vt:lpstr>This project focuses on Least Significant Bit (LSB) steganography to achieve secure data hiding.</vt:lpstr>
      <vt:lpstr>Technology  used</vt:lpstr>
      <vt:lpstr>- Can hide text, images, and files</vt:lpstr>
      <vt:lpstr>- Law enforcement agencies</vt:lpstr>
      <vt:lpstr>Screenshots of code execution, stego image, and extracted message (Add manually)</vt:lpstr>
      <vt:lpstr>Add your GitHub repository link here.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Liharika Avishipuram</cp:lastModifiedBy>
  <cp:revision>27</cp:revision>
  <dcterms:created xsi:type="dcterms:W3CDTF">2021-05-26T16:50:00Z</dcterms:created>
  <dcterms:modified xsi:type="dcterms:W3CDTF">2025-03-08T09:30:23Z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DFD003A6B3B84006972FE7B2E4D9C68E_13</vt:lpwstr>
  </property>
  <property fmtid="{D5CDD505-2E9C-101B-9397-08002B2CF9AE}" pid="4" name="KSOProductBuildVer">
    <vt:lpwstr>2057-12.2.0.19821</vt:lpwstr>
  </property>
</Properties>
</file>