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3" r:id="rId3"/>
    <p:sldId id="268" r:id="rId4"/>
    <p:sldId id="284" r:id="rId5"/>
    <p:sldId id="285" r:id="rId6"/>
    <p:sldId id="290" r:id="rId7"/>
    <p:sldId id="286" r:id="rId8"/>
    <p:sldId id="287" r:id="rId9"/>
    <p:sldId id="288" r:id="rId10"/>
    <p:sldId id="28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49302-898B-B72E-77CF-AB29EFC6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DBCEB-3505-A8E2-F0EF-0C4DFC41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08F80-0909-2850-238D-2C120E13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A8E6-EA49-4C40-CE33-7B4286476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EB16EB-0681-B479-E1EB-70EABEAA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4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72672-73BE-55C0-1811-6F83FFF3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17" y="2609808"/>
            <a:ext cx="9055565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432"/>
            <a:ext cx="9144000" cy="3020568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A09-D65E-72DC-A675-2B0758BEA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7" y="1122363"/>
            <a:ext cx="4667794" cy="1054780"/>
          </a:xfrm>
        </p:spPr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0FE66-1086-BD07-BF86-4C9DB789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2" y="2321877"/>
            <a:ext cx="9144000" cy="41224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Neural Network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neural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proses machine learning yang </a:t>
            </a:r>
            <a:r>
              <a:rPr lang="en-US" dirty="0" err="1"/>
              <a:t>disebut</a:t>
            </a:r>
            <a:r>
              <a:rPr lang="en-US" dirty="0"/>
              <a:t> deep learning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neuron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berlapis</a:t>
            </a:r>
            <a:r>
              <a:rPr lang="en-US" dirty="0"/>
              <a:t> yang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yang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dan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unit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sederhana,dimana</a:t>
            </a:r>
            <a:r>
              <a:rPr lang="en-US" dirty="0"/>
              <a:t> masing-masing unit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kecendrungan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Kembali (Haykin,1999).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menirukan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sinapsisnya</a:t>
            </a:r>
            <a:r>
              <a:rPr lang="en-US" dirty="0"/>
              <a:t> (Suyanto,2013).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6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9CABC8F-AAE8-3686-F858-5055CDE2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515533"/>
            <a:ext cx="6464808" cy="22352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Mengklasifikasi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sejenis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Mengoptimasi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2939" y="5330952"/>
            <a:ext cx="6464808" cy="10972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9CABC8F-AAE8-3686-F858-5055CDE2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643468" y="1417319"/>
            <a:ext cx="7179735" cy="4670213"/>
          </a:xfrm>
        </p:spPr>
        <p:txBody>
          <a:bodyPr>
            <a:noAutofit/>
          </a:bodyPr>
          <a:lstStyle/>
          <a:p>
            <a:pPr marL="1316736" lvl="3" indent="0" algn="just">
              <a:buNone/>
            </a:pPr>
            <a:r>
              <a:rPr lang="en-US" sz="1600" dirty="0"/>
              <a:t>Neural Network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pemodelan</a:t>
            </a:r>
            <a:r>
              <a:rPr lang="en-US" sz="1600" dirty="0"/>
              <a:t> data </a:t>
            </a:r>
            <a:r>
              <a:rPr lang="en-US" sz="1600" dirty="0" err="1"/>
              <a:t>statistik</a:t>
            </a:r>
            <a:r>
              <a:rPr lang="en-US" sz="1600" dirty="0"/>
              <a:t> non </a:t>
            </a:r>
            <a:r>
              <a:rPr lang="en-US" sz="1600" dirty="0" err="1"/>
              <a:t>linear.Non</a:t>
            </a:r>
            <a:r>
              <a:rPr lang="en-US" sz="1600" dirty="0"/>
              <a:t> linear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memodelkan</a:t>
            </a:r>
            <a:r>
              <a:rPr lang="en-US" sz="1600" dirty="0"/>
              <a:t> </a:t>
            </a:r>
            <a:r>
              <a:rPr lang="en-US" sz="1600" dirty="0" err="1"/>
              <a:t>relasi</a:t>
            </a:r>
            <a:r>
              <a:rPr lang="en-US" sz="1600" dirty="0"/>
              <a:t> yang </a:t>
            </a:r>
            <a:r>
              <a:rPr lang="en-US" sz="1600" dirty="0" err="1"/>
              <a:t>kompleks</a:t>
            </a:r>
            <a:r>
              <a:rPr lang="en-US" sz="1600" dirty="0"/>
              <a:t> </a:t>
            </a:r>
            <a:r>
              <a:rPr lang="en-US" sz="1600" dirty="0" err="1"/>
              <a:t>anatara</a:t>
            </a:r>
            <a:r>
              <a:rPr lang="en-US" sz="1600" dirty="0"/>
              <a:t> input dan output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data.</a:t>
            </a:r>
          </a:p>
          <a:p>
            <a:pPr marL="1316736" lvl="3" indent="0" algn="just">
              <a:buNone/>
            </a:pPr>
            <a:r>
              <a:rPr lang="en-US" sz="1600" dirty="0"/>
              <a:t>Neural Network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esensial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model,algoritma</a:t>
            </a:r>
            <a:r>
              <a:rPr lang="en-US" sz="1600" dirty="0"/>
              <a:t> </a:t>
            </a:r>
            <a:r>
              <a:rPr lang="en-US" sz="1600" dirty="0" err="1"/>
              <a:t>learning,dan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aktivasi</a:t>
            </a:r>
            <a:r>
              <a:rPr lang="en-US" sz="1600" dirty="0"/>
              <a:t>.</a:t>
            </a:r>
          </a:p>
          <a:p>
            <a:pPr marL="1316736" lvl="3" indent="0">
              <a:buNone/>
            </a:pPr>
            <a:endParaRPr lang="en-US" sz="1600" dirty="0"/>
          </a:p>
          <a:p>
            <a:pPr marL="1316736" lvl="3" indent="0">
              <a:buNone/>
            </a:pPr>
            <a:r>
              <a:rPr lang="en-US" sz="1600" dirty="0" err="1"/>
              <a:t>Keuntungan</a:t>
            </a:r>
            <a:r>
              <a:rPr lang="en-US" sz="1600" dirty="0"/>
              <a:t> Neural Network :</a:t>
            </a:r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 err="1"/>
              <a:t>Akurasi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endParaRPr lang="en-US" sz="1600" dirty="0"/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 err="1"/>
              <a:t>Toleransi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noise</a:t>
            </a:r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 err="1"/>
              <a:t>Independensi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asumsi</a:t>
            </a:r>
            <a:r>
              <a:rPr lang="en-US" sz="1600" dirty="0"/>
              <a:t> prior</a:t>
            </a:r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dikelola</a:t>
            </a:r>
            <a:endParaRPr lang="en-US" sz="1600" dirty="0"/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diimplementasikan</a:t>
            </a:r>
            <a:r>
              <a:rPr lang="en-US" sz="1600" dirty="0"/>
              <a:t> di hardware yang </a:t>
            </a:r>
            <a:r>
              <a:rPr lang="en-US" sz="1600" dirty="0" err="1"/>
              <a:t>paralel</a:t>
            </a:r>
            <a:endParaRPr lang="en-US" sz="1600" dirty="0"/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/>
              <a:t>Ketika element neural network </a:t>
            </a:r>
            <a:r>
              <a:rPr lang="en-US" sz="1600" dirty="0" err="1"/>
              <a:t>gagal,ia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melanjutkan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polanya</a:t>
            </a:r>
            <a:r>
              <a:rPr lang="en-US" sz="1600" dirty="0"/>
              <a:t> yang </a:t>
            </a:r>
            <a:r>
              <a:rPr lang="en-US" sz="1600" dirty="0" err="1"/>
              <a:t>paralel</a:t>
            </a:r>
            <a:endParaRPr lang="en-US" sz="1600" dirty="0"/>
          </a:p>
          <a:p>
            <a:pPr marL="1659636" lvl="3" indent="-342900">
              <a:buFont typeface="+mj-lt"/>
              <a:buAutoNum type="arabicPeriod"/>
            </a:pPr>
            <a:r>
              <a:rPr lang="en-US" sz="1600" dirty="0"/>
              <a:t>Neural network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dilatih</a:t>
            </a:r>
            <a:r>
              <a:rPr lang="en-US" sz="1600" dirty="0"/>
              <a:t> di dataset yang sangat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iteratif</a:t>
            </a:r>
            <a:endParaRPr lang="en-US" sz="1600" dirty="0"/>
          </a:p>
          <a:p>
            <a:pPr marL="1659636" lvl="3" indent="-342900">
              <a:buFont typeface="+mj-lt"/>
              <a:buAutoNum type="arabicPeriod"/>
            </a:pPr>
            <a:endParaRPr lang="en-US" sz="1600" dirty="0"/>
          </a:p>
          <a:p>
            <a:pPr marL="1545336" lvl="3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2939" y="5330952"/>
            <a:ext cx="6464808" cy="10972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6667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A426-034E-F89F-B9C9-76680E6B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EBB65-D177-77F5-5268-DE6AD5F8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7C03-E969-BFE8-F79F-2EEC33C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8641AA8-2748-9C78-6C39-D907972AFF8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7987" y="1405709"/>
                <a:ext cx="8378961" cy="3270794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AutoNum type="arabicPeriod"/>
                </a:pPr>
                <a:r>
                  <a:rPr lang="en-US" sz="1600" dirty="0"/>
                  <a:t>Siapkan dataset</a:t>
                </a:r>
              </a:p>
              <a:p>
                <a:pPr marL="342900" indent="-342900" algn="l">
                  <a:buAutoNum type="arabicPeriod"/>
                </a:pPr>
                <a:r>
                  <a:rPr lang="en-US" sz="1600" dirty="0" err="1"/>
                  <a:t>Inisialisasi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bobot</a:t>
                </a:r>
                <a:r>
                  <a:rPr lang="en-US" sz="1600" dirty="0"/>
                  <a:t> dan learning rate, </a:t>
                </a:r>
                <a:r>
                  <a:rPr lang="en-US" sz="1600" dirty="0" err="1"/>
                  <a:t>menentukan</a:t>
                </a:r>
                <a:r>
                  <a:rPr lang="en-US" sz="1600" dirty="0"/>
                  <a:t> threshold</a:t>
                </a:r>
              </a:p>
              <a:p>
                <a:pPr marL="342900" indent="-342900" algn="l">
                  <a:buAutoNum type="arabicPeriod"/>
                </a:pPr>
                <a:r>
                  <a:rPr lang="en-US" sz="1600" dirty="0" err="1"/>
                  <a:t>Menghitung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y_in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rumus</a:t>
                </a:r>
                <a:r>
                  <a:rPr lang="en-US" sz="16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342900" indent="-342900" algn="l">
                  <a:buAutoNum type="arabicPeriod"/>
                </a:pPr>
                <a:r>
                  <a:rPr lang="en-US" sz="1600" dirty="0" err="1"/>
                  <a:t>Dilakukan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aktivasi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rumus</a:t>
                </a:r>
                <a:r>
                  <a:rPr lang="en-US" sz="1600" dirty="0"/>
                  <a:t> sigmoid biner</a:t>
                </a:r>
              </a:p>
              <a:p>
                <a:pPr marL="342900" indent="-342900" algn="l">
                  <a:buAutoNum type="arabicPeriod"/>
                </a:pPr>
                <a:r>
                  <a:rPr lang="en-US" sz="1600" dirty="0" err="1"/>
                  <a:t>Menentukan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y_out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target :</a:t>
                </a:r>
              </a:p>
              <a:p>
                <a:pPr algn="l"/>
                <a:r>
                  <a:rPr lang="en-US" sz="1600" dirty="0"/>
                  <a:t>	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sama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bobot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berubah</a:t>
                </a:r>
                <a:endParaRPr lang="en-US" sz="1600" dirty="0"/>
              </a:p>
              <a:p>
                <a:pPr algn="l"/>
                <a:r>
                  <a:rPr lang="en-US" sz="1600" dirty="0"/>
                  <a:t>	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berbeda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bobot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berubah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rumus</a:t>
                </a:r>
                <a:endParaRPr lang="en-US" sz="1600" dirty="0"/>
              </a:p>
              <a:p>
                <a:pPr algn="l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𝑏𝑎𝑟𝑢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𝐿𝑎𝑚𝑎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pPr algn="l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𝑏𝑎𝑟𝑢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𝐿𝑎𝑚𝑎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pPr algn="l"/>
                <a:r>
                  <a:rPr lang="en-US" sz="1600" dirty="0" err="1"/>
                  <a:t>Lakukan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iterasi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hingga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berhenti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Adapaun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syarat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error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0.5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epoch/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1000</a:t>
                </a:r>
                <a:endParaRPr lang="en-US" sz="1600" dirty="0"/>
              </a:p>
              <a:p>
                <a:pPr algn="l"/>
                <a:endParaRPr lang="en-US" sz="1600" dirty="0"/>
              </a:p>
              <a:p>
                <a:pPr algn="l"/>
                <a:endParaRPr lang="en-US" sz="16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8641AA8-2748-9C78-6C39-D907972AF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7987" y="1405709"/>
                <a:ext cx="8378961" cy="3270794"/>
              </a:xfrm>
              <a:blipFill>
                <a:blip r:embed="rId2"/>
                <a:stretch>
                  <a:fillRect l="-509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9C4FA71-C4F5-FA3D-6665-7C6E676B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6" y="421494"/>
            <a:ext cx="10515600" cy="466344"/>
          </a:xfrm>
        </p:spPr>
        <p:txBody>
          <a:bodyPr/>
          <a:lstStyle/>
          <a:p>
            <a:r>
              <a:rPr lang="en-US" dirty="0"/>
              <a:t>TAHAPAN </a:t>
            </a:r>
            <a:r>
              <a:rPr lang="en-US" dirty="0" err="1"/>
              <a:t>Algoritma</a:t>
            </a:r>
            <a:r>
              <a:rPr lang="en-US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908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A5778-360F-3556-78A2-3B160673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73AD2-96F0-12EC-1604-C27EEAF0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0A34-A4D2-0E87-00FA-4C3D0BF0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4614A-255C-E7EE-9624-3F7B047F6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hargasaham-training.xls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68E33C-0B3E-EF5E-8BD2-9109FA9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Persiapkan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657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8CF8-A06E-4667-93C2-11F5568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5C1BB-6F9B-74FF-A0AE-156D0D7C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03EBE-6DAD-4942-352D-68B742C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D2736-C03A-0A50-2020-18988DFB5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DED403-BE43-3644-8DDF-2C57870C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7" y="840459"/>
            <a:ext cx="10515600" cy="466344"/>
          </a:xfrm>
        </p:spPr>
        <p:txBody>
          <a:bodyPr/>
          <a:lstStyle/>
          <a:p>
            <a:r>
              <a:rPr lang="en-US" dirty="0"/>
              <a:t>ITERASI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7CFB78-2A57-DC2A-2EFA-074FB4D7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7" y="1544075"/>
            <a:ext cx="9509760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B8148-C6FB-A531-619A-BCB5AFE1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555EA-D755-0514-95FF-5DD44309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6BAE-D24E-DDFE-458E-843AA1DD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8DC18-8360-7FDD-70DD-89774766D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9EAB75-A19F-FD49-EAEA-34CCAB51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313"/>
            <a:ext cx="10515600" cy="466344"/>
          </a:xfrm>
        </p:spPr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18100-C97A-1326-7CD0-5C04116D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2568530"/>
            <a:ext cx="904921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ECEA6-4303-A0B7-9364-AA0781CF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6B0F0-E189-F7FF-0D99-B6EEF981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91D9-AF40-7907-B6E1-302EC41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56C4-BAFE-0757-FAB1-73ACF7565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CC7DA1-6544-A54C-D608-5F700F7A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170ED-6B71-5778-4180-F887C4FA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92" y="2616158"/>
            <a:ext cx="9074616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{FB2CAED6-A175-406D-8F7B-E0380C402B39}tf11964407_win32</Template>
  <TotalTime>473</TotalTime>
  <Words>365</Words>
  <Application>Microsoft Office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Gill Sans Nova</vt:lpstr>
      <vt:lpstr>Gill Sans Nova Light</vt:lpstr>
      <vt:lpstr>Sagona Book</vt:lpstr>
      <vt:lpstr>Times New Roman</vt:lpstr>
      <vt:lpstr>Office Theme</vt:lpstr>
      <vt:lpstr>Neural Network</vt:lpstr>
      <vt:lpstr>Pengertian</vt:lpstr>
      <vt:lpstr>Fungsi</vt:lpstr>
      <vt:lpstr>Kesimpulan</vt:lpstr>
      <vt:lpstr>TAHAPAN Algoritma neural network</vt:lpstr>
      <vt:lpstr>Persiapkan data</vt:lpstr>
      <vt:lpstr>ITERASI 1</vt:lpstr>
      <vt:lpstr>Iterasi 2</vt:lpstr>
      <vt:lpstr>Iterasi 3</vt:lpstr>
      <vt:lpstr>Iterasi 4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wiradana adt</dc:creator>
  <cp:lastModifiedBy>wiradana adt</cp:lastModifiedBy>
  <cp:revision>2</cp:revision>
  <dcterms:created xsi:type="dcterms:W3CDTF">2022-11-21T05:03:52Z</dcterms:created>
  <dcterms:modified xsi:type="dcterms:W3CDTF">2022-11-22T23:06:07Z</dcterms:modified>
</cp:coreProperties>
</file>