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174" y="2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4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1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45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3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6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48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71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05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97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7035-050A-4189-B192-E3872106A52F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47FA-0BD6-497B-93FA-4ABDB3AA8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9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03512" y="1916832"/>
            <a:ext cx="9144000" cy="2387600"/>
          </a:xfrm>
        </p:spPr>
        <p:txBody>
          <a:bodyPr>
            <a:normAutofit/>
          </a:bodyPr>
          <a:lstStyle/>
          <a:p>
            <a:r>
              <a:rPr lang="fr-FR" sz="11500" dirty="0">
                <a:solidFill>
                  <a:schemeClr val="bg1"/>
                </a:solidFill>
                <a:latin typeface="HACKED" panose="02000500000000000000" pitchFamily="2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905906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HACKED</vt:lpstr>
      <vt:lpstr>Thème Office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Lionel Bolkaerts</dc:creator>
  <cp:lastModifiedBy>Lionel Bolkaerts</cp:lastModifiedBy>
  <cp:revision>2</cp:revision>
  <dcterms:created xsi:type="dcterms:W3CDTF">2017-03-19T10:07:55Z</dcterms:created>
  <dcterms:modified xsi:type="dcterms:W3CDTF">2017-03-19T18:31:57Z</dcterms:modified>
</cp:coreProperties>
</file>