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63" r:id="rId3"/>
    <p:sldId id="271" r:id="rId4"/>
    <p:sldId id="264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4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 smtClean="0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 smtClean="0"/>
            <a:t>Client</a:t>
          </a:r>
          <a:r>
            <a:rPr lang="pt-BR" sz="1400" b="1" dirty="0" smtClean="0"/>
            <a:t>-Server</a:t>
          </a:r>
          <a:endParaRPr lang="pt-BR" sz="1400" b="1" dirty="0"/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 smtClean="0"/>
            <a:t>Datagrama</a:t>
          </a:r>
          <a:endParaRPr lang="pt-BR" sz="1400" b="1" dirty="0"/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F91A0116-51E0-4205-8329-D8596A5F1297}">
      <dgm:prSet custT="1"/>
      <dgm:spPr/>
      <dgm:t>
        <a:bodyPr/>
        <a:lstStyle/>
        <a:p>
          <a:r>
            <a:rPr lang="pt-BR" sz="1400" b="1" dirty="0" smtClean="0"/>
            <a:t>Protocolo completo de comunicação </a:t>
          </a:r>
          <a:endParaRPr lang="pt-BR" sz="1400" b="1" dirty="0"/>
        </a:p>
      </dgm:t>
    </dgm:pt>
    <dgm:pt modelId="{6F9CA339-95BC-4DD2-BDA7-5948A1E736AD}" type="parTrans" cxnId="{9746D518-25A7-4BC0-A295-659CAA13D65C}">
      <dgm:prSet/>
      <dgm:spPr/>
      <dgm:t>
        <a:bodyPr/>
        <a:lstStyle/>
        <a:p>
          <a:endParaRPr lang="pt-BR" sz="1400" b="1"/>
        </a:p>
      </dgm:t>
    </dgm:pt>
    <dgm:pt modelId="{310E049D-832E-46EA-9ED6-E404A6193924}" type="sibTrans" cxnId="{9746D518-25A7-4BC0-A295-659CAA13D65C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 smtClean="0"/>
            <a:t>CRC</a:t>
          </a:r>
          <a:endParaRPr lang="pt-BR" sz="1400" b="1" dirty="0"/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 smtClean="0"/>
            <a:t>Serialização em baixo nível</a:t>
          </a:r>
          <a:endParaRPr lang="pt-BR" sz="1400" b="1" dirty="0"/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 smtClean="0"/>
            <a:t>DTMF</a:t>
          </a:r>
          <a:endParaRPr lang="pt-BR" sz="1400" b="1" dirty="0"/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 smtClean="0"/>
            <a:t>Modulação AM</a:t>
          </a:r>
          <a:endParaRPr lang="pt-BR" sz="1400" b="1" dirty="0"/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/>
      <dgm:t>
        <a:bodyPr/>
        <a:lstStyle/>
        <a:p>
          <a:r>
            <a:rPr lang="pt-BR" sz="1400" b="1" dirty="0" smtClean="0"/>
            <a:t>Produção científica</a:t>
          </a:r>
          <a:endParaRPr lang="pt-BR" sz="1400" b="1" dirty="0"/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40BCC-5529-4C5C-B24A-4336F222A822}" type="pres">
      <dgm:prSet presAssocID="{3813C335-5C8E-4E28-905F-64B5A5630136}" presName="sibTrans" presStyleLbl="sibTrans2D1" presStyleIdx="0" presStyleCnt="8"/>
      <dgm:spPr/>
      <dgm:t>
        <a:bodyPr/>
        <a:lstStyle/>
        <a:p>
          <a:endParaRPr lang="pt-BR"/>
        </a:p>
      </dgm:t>
    </dgm:pt>
    <dgm:pt modelId="{1BA6AE5C-EB29-4FDB-BD8B-6602BA6551E9}" type="pres">
      <dgm:prSet presAssocID="{3813C335-5C8E-4E28-905F-64B5A5630136}" presName="connectorText" presStyleLbl="sibTrans2D1" presStyleIdx="0" presStyleCnt="8"/>
      <dgm:spPr/>
      <dgm:t>
        <a:bodyPr/>
        <a:lstStyle/>
        <a:p>
          <a:endParaRPr lang="pt-BR"/>
        </a:p>
      </dgm:t>
    </dgm:pt>
    <dgm:pt modelId="{727D88ED-67EC-4FE5-8869-ED21722F1385}" type="pres">
      <dgm:prSet presAssocID="{4B3F4B46-35CE-4DD9-89EB-4E8CE6529DB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165FCE-8022-4F89-A373-1876BC5CBE2E}" type="pres">
      <dgm:prSet presAssocID="{D8498B0A-6257-406C-BAFC-819D62490311}" presName="sibTrans" presStyleLbl="sibTrans2D1" presStyleIdx="1" presStyleCnt="8"/>
      <dgm:spPr/>
      <dgm:t>
        <a:bodyPr/>
        <a:lstStyle/>
        <a:p>
          <a:endParaRPr lang="pt-BR"/>
        </a:p>
      </dgm:t>
    </dgm:pt>
    <dgm:pt modelId="{F8FDBA7F-52FA-4EA6-A8BF-FBC7F457AEAB}" type="pres">
      <dgm:prSet presAssocID="{D8498B0A-6257-406C-BAFC-819D62490311}" presName="connectorText" presStyleLbl="sibTrans2D1" presStyleIdx="1" presStyleCnt="8"/>
      <dgm:spPr/>
      <dgm:t>
        <a:bodyPr/>
        <a:lstStyle/>
        <a:p>
          <a:endParaRPr lang="pt-BR"/>
        </a:p>
      </dgm:t>
    </dgm:pt>
    <dgm:pt modelId="{6E6FF7BB-61C7-48DD-AF5B-C42928236EAF}" type="pres">
      <dgm:prSet presAssocID="{6C3685A4-5BC4-48DD-8DA5-709A3F0907E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7BD2D7-4727-4C0A-8316-0B7EE0268CD7}" type="pres">
      <dgm:prSet presAssocID="{28FA7BE4-C3A4-43C0-949E-6237AD484BEE}" presName="sibTrans" presStyleLbl="sibTrans2D1" presStyleIdx="2" presStyleCnt="8"/>
      <dgm:spPr/>
      <dgm:t>
        <a:bodyPr/>
        <a:lstStyle/>
        <a:p>
          <a:endParaRPr lang="pt-BR"/>
        </a:p>
      </dgm:t>
    </dgm:pt>
    <dgm:pt modelId="{3A7CFA24-96AC-4DCD-A211-4146A7E9E4B0}" type="pres">
      <dgm:prSet presAssocID="{28FA7BE4-C3A4-43C0-949E-6237AD484BEE}" presName="connectorText" presStyleLbl="sibTrans2D1" presStyleIdx="2" presStyleCnt="8"/>
      <dgm:spPr/>
      <dgm:t>
        <a:bodyPr/>
        <a:lstStyle/>
        <a:p>
          <a:endParaRPr lang="pt-BR"/>
        </a:p>
      </dgm:t>
    </dgm:pt>
    <dgm:pt modelId="{23459154-9B44-4D6D-9CB1-ECD884436EE5}" type="pres">
      <dgm:prSet presAssocID="{F91A0116-51E0-4205-8329-D8596A5F129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973EAC-876B-4D9B-BEEE-F77E5B770D7A}" type="pres">
      <dgm:prSet presAssocID="{310E049D-832E-46EA-9ED6-E404A6193924}" presName="sibTrans" presStyleLbl="sibTrans2D1" presStyleIdx="3" presStyleCnt="8"/>
      <dgm:spPr/>
      <dgm:t>
        <a:bodyPr/>
        <a:lstStyle/>
        <a:p>
          <a:endParaRPr lang="pt-BR"/>
        </a:p>
      </dgm:t>
    </dgm:pt>
    <dgm:pt modelId="{D4E8E592-A941-4581-92A6-2DECF5A13DC1}" type="pres">
      <dgm:prSet presAssocID="{310E049D-832E-46EA-9ED6-E404A6193924}" presName="connectorText" presStyleLbl="sibTrans2D1" presStyleIdx="3" presStyleCnt="8"/>
      <dgm:spPr/>
      <dgm:t>
        <a:bodyPr/>
        <a:lstStyle/>
        <a:p>
          <a:endParaRPr lang="pt-BR"/>
        </a:p>
      </dgm:t>
    </dgm:pt>
    <dgm:pt modelId="{B9F146FE-B6B6-4232-A131-2A2FA50D82A1}" type="pres">
      <dgm:prSet presAssocID="{53FEBA03-8BE7-41E8-A586-B93EC70135F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0848B0-DB0D-4E1F-82BD-5DDFC78C9DFC}" type="pres">
      <dgm:prSet presAssocID="{71D91BD0-09E9-4BB9-BAF1-9A2F8ACF81A8}" presName="sibTrans" presStyleLbl="sibTrans2D1" presStyleIdx="4" presStyleCnt="8"/>
      <dgm:spPr/>
      <dgm:t>
        <a:bodyPr/>
        <a:lstStyle/>
        <a:p>
          <a:endParaRPr lang="pt-BR"/>
        </a:p>
      </dgm:t>
    </dgm:pt>
    <dgm:pt modelId="{14B4323B-B743-4843-8954-692ACEEF564C}" type="pres">
      <dgm:prSet presAssocID="{71D91BD0-09E9-4BB9-BAF1-9A2F8ACF81A8}" presName="connectorText" presStyleLbl="sibTrans2D1" presStyleIdx="4" presStyleCnt="8"/>
      <dgm:spPr/>
      <dgm:t>
        <a:bodyPr/>
        <a:lstStyle/>
        <a:p>
          <a:endParaRPr lang="pt-BR"/>
        </a:p>
      </dgm:t>
    </dgm:pt>
    <dgm:pt modelId="{9E97FECB-E34F-4C77-96CA-237663E0C4B5}" type="pres">
      <dgm:prSet presAssocID="{921A75E3-6636-475C-94E3-6B02CCFF614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8DA61D-229A-4425-9625-197104D98AE8}" type="pres">
      <dgm:prSet presAssocID="{6DAF7FF0-8A57-4562-9A41-306E6127D798}" presName="sibTrans" presStyleLbl="sibTrans2D1" presStyleIdx="5" presStyleCnt="8"/>
      <dgm:spPr/>
      <dgm:t>
        <a:bodyPr/>
        <a:lstStyle/>
        <a:p>
          <a:endParaRPr lang="pt-BR"/>
        </a:p>
      </dgm:t>
    </dgm:pt>
    <dgm:pt modelId="{80D78C1B-4B72-4B3D-82F8-9F1CF77A1591}" type="pres">
      <dgm:prSet presAssocID="{6DAF7FF0-8A57-4562-9A41-306E6127D798}" presName="connectorText" presStyleLbl="sibTrans2D1" presStyleIdx="5" presStyleCnt="8"/>
      <dgm:spPr/>
      <dgm:t>
        <a:bodyPr/>
        <a:lstStyle/>
        <a:p>
          <a:endParaRPr lang="pt-BR"/>
        </a:p>
      </dgm:t>
    </dgm:pt>
    <dgm:pt modelId="{0B05CF4D-29D2-4507-BD07-40439B67B495}" type="pres">
      <dgm:prSet presAssocID="{A14620DD-84C8-4074-B9A4-8BCAEA6CB41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280339-27A9-4545-A7F0-D87D9A474BA9}" type="pres">
      <dgm:prSet presAssocID="{09963C5F-06F6-46A4-9A6D-0058952F0E26}" presName="sibTrans" presStyleLbl="sibTrans2D1" presStyleIdx="6" presStyleCnt="8"/>
      <dgm:spPr/>
      <dgm:t>
        <a:bodyPr/>
        <a:lstStyle/>
        <a:p>
          <a:endParaRPr lang="pt-BR"/>
        </a:p>
      </dgm:t>
    </dgm:pt>
    <dgm:pt modelId="{FB5C4E9C-EF1A-4F9D-84AF-ABED9594C3FB}" type="pres">
      <dgm:prSet presAssocID="{09963C5F-06F6-46A4-9A6D-0058952F0E26}" presName="connectorText" presStyleLbl="sibTrans2D1" presStyleIdx="6" presStyleCnt="8"/>
      <dgm:spPr/>
      <dgm:t>
        <a:bodyPr/>
        <a:lstStyle/>
        <a:p>
          <a:endParaRPr lang="pt-BR"/>
        </a:p>
      </dgm:t>
    </dgm:pt>
    <dgm:pt modelId="{103803F3-5CD1-4DAD-B9D1-3A60D7BF361D}" type="pres">
      <dgm:prSet presAssocID="{4EE05AAF-181F-4724-B899-B23A2ADB7051}" presName="node" presStyleLbl="node1" presStyleIdx="7" presStyleCnt="9" custScaleX="128150" custScaleY="97993" custLinFactNeighborX="-7060" custLinFactNeighborY="179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C07F55-735C-453B-90CB-FADEDADCAA93}" type="pres">
      <dgm:prSet presAssocID="{94CE4744-A5E1-43A2-8E14-7535F0D2DFF0}" presName="sibTrans" presStyleLbl="sibTrans2D1" presStyleIdx="7" presStyleCnt="8"/>
      <dgm:spPr/>
      <dgm:t>
        <a:bodyPr/>
        <a:lstStyle/>
        <a:p>
          <a:endParaRPr lang="pt-BR"/>
        </a:p>
      </dgm:t>
    </dgm:pt>
    <dgm:pt modelId="{5AB42F7C-3487-4F57-B87D-E7EE76350079}" type="pres">
      <dgm:prSet presAssocID="{94CE4744-A5E1-43A2-8E14-7535F0D2DFF0}" presName="connectorText" presStyleLbl="sibTrans2D1" presStyleIdx="7" presStyleCnt="8"/>
      <dgm:spPr/>
      <dgm:t>
        <a:bodyPr/>
        <a:lstStyle/>
        <a:p>
          <a:endParaRPr lang="pt-BR"/>
        </a:p>
      </dgm:t>
    </dgm:pt>
    <dgm:pt modelId="{7157F014-144C-4139-AF85-888264AEB38A}" type="pres">
      <dgm:prSet presAssocID="{3E9337D1-1B9D-49DB-834A-004873D91582}" presName="node" presStyleLbl="node1" presStyleIdx="8" presStyleCnt="9" custLinFactNeighborX="-35408" custLinFactNeighborY="-1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DAD55C-85EC-48CC-8C0D-C1C1990465C8}" srcId="{2A6170EB-F712-499D-83EE-773353BE3305}" destId="{4EE05AAF-181F-4724-B899-B23A2ADB7051}" srcOrd="7" destOrd="0" parTransId="{992D5F75-0099-43DE-B830-F10727CF62A9}" sibTransId="{94CE4744-A5E1-43A2-8E14-7535F0D2DFF0}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100B8DA3-BF9A-47CF-B2D1-6DCB5BC6C185}" srcId="{2A6170EB-F712-499D-83EE-773353BE3305}" destId="{A14620DD-84C8-4074-B9A4-8BCAEA6CB411}" srcOrd="6" destOrd="0" parTransId="{CC82FEA1-DDCE-4860-8E4C-96E8BDECD1E5}" sibTransId="{09963C5F-06F6-46A4-9A6D-0058952F0E26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A16C1FFA-6797-4F3A-A394-2AC962566182}" srcId="{2A6170EB-F712-499D-83EE-773353BE3305}" destId="{53FEBA03-8BE7-41E8-A586-B93EC70135F1}" srcOrd="4" destOrd="0" parTransId="{99AEB057-0B26-462E-A3E9-26B07EC14A91}" sibTransId="{71D91BD0-09E9-4BB9-BAF1-9A2F8ACF81A8}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9746D518-25A7-4BC0-A295-659CAA13D65C}" srcId="{2A6170EB-F712-499D-83EE-773353BE3305}" destId="{F91A0116-51E0-4205-8329-D8596A5F1297}" srcOrd="3" destOrd="0" parTransId="{6F9CA339-95BC-4DD2-BDA7-5948A1E736AD}" sibTransId="{310E049D-832E-46EA-9ED6-E404A6193924}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8787E430-61A8-4FBD-920C-B710A1B4B5C3}" type="presOf" srcId="{310E049D-832E-46EA-9ED6-E404A6193924}" destId="{F1973EAC-876B-4D9B-BEEE-F77E5B770D7A}" srcOrd="0" destOrd="0" presId="urn:microsoft.com/office/officeart/2005/8/layout/process1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FB8A64F2-1105-4C9A-A876-3E27C932D03B}" srcId="{2A6170EB-F712-499D-83EE-773353BE3305}" destId="{921A75E3-6636-475C-94E3-6B02CCFF614F}" srcOrd="5" destOrd="0" parTransId="{4B6FF0E2-11DB-464F-97CC-68FF4DBCF72E}" sibTransId="{6DAF7FF0-8A57-4562-9A41-306E6127D798}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61D586B1-E401-4BD9-84FD-1BA5F6B7A743}" type="presOf" srcId="{310E049D-832E-46EA-9ED6-E404A6193924}" destId="{D4E8E592-A941-4581-92A6-2DECF5A13DC1}" srcOrd="1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7E22B46F-AB65-4822-890B-391EF38FE129}" type="presOf" srcId="{F91A0116-51E0-4205-8329-D8596A5F1297}" destId="{23459154-9B44-4D6D-9CB1-ECD884436EE5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8432A605-C0C9-4FF1-B697-EF2B8128725C}" type="presParOf" srcId="{BA964C5F-2369-48CF-A4CE-14C2160FBE0B}" destId="{23459154-9B44-4D6D-9CB1-ECD884436EE5}" srcOrd="6" destOrd="0" presId="urn:microsoft.com/office/officeart/2005/8/layout/process1"/>
    <dgm:cxn modelId="{086C6109-1B51-4456-8CA1-EEDDD7F2EB89}" type="presParOf" srcId="{BA964C5F-2369-48CF-A4CE-14C2160FBE0B}" destId="{F1973EAC-876B-4D9B-BEEE-F77E5B770D7A}" srcOrd="7" destOrd="0" presId="urn:microsoft.com/office/officeart/2005/8/layout/process1"/>
    <dgm:cxn modelId="{250CDFAC-3172-480F-A1D6-6118AD9BB351}" type="presParOf" srcId="{F1973EAC-876B-4D9B-BEEE-F77E5B770D7A}" destId="{D4E8E592-A941-4581-92A6-2DECF5A13DC1}" srcOrd="0" destOrd="0" presId="urn:microsoft.com/office/officeart/2005/8/layout/process1"/>
    <dgm:cxn modelId="{D1F4FDB2-EED1-42D7-B417-B5B7751E75FA}" type="presParOf" srcId="{BA964C5F-2369-48CF-A4CE-14C2160FBE0B}" destId="{B9F146FE-B6B6-4232-A131-2A2FA50D82A1}" srcOrd="8" destOrd="0" presId="urn:microsoft.com/office/officeart/2005/8/layout/process1"/>
    <dgm:cxn modelId="{0706A990-E959-4FEB-8837-25C9B2567BF8}" type="presParOf" srcId="{BA964C5F-2369-48CF-A4CE-14C2160FBE0B}" destId="{FB0848B0-DB0D-4E1F-82BD-5DDFC78C9DFC}" srcOrd="9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10" destOrd="0" presId="urn:microsoft.com/office/officeart/2005/8/layout/process1"/>
    <dgm:cxn modelId="{F35EA39B-9D33-47E9-AE6B-40E9D1162B40}" type="presParOf" srcId="{BA964C5F-2369-48CF-A4CE-14C2160FBE0B}" destId="{528DA61D-229A-4425-9625-197104D98AE8}" srcOrd="11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2" destOrd="0" presId="urn:microsoft.com/office/officeart/2005/8/layout/process1"/>
    <dgm:cxn modelId="{6B943662-A3F2-4EB8-A954-466B0371DE5F}" type="presParOf" srcId="{BA964C5F-2369-48CF-A4CE-14C2160FBE0B}" destId="{82280339-27A9-4545-A7F0-D87D9A474BA9}" srcOrd="13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6CE5C135-DFE0-41D0-9C76-447B1B00E8D2}" type="presParOf" srcId="{BA964C5F-2369-48CF-A4CE-14C2160FBE0B}" destId="{103803F3-5CD1-4DAD-B9D1-3A60D7BF361D}" srcOrd="14" destOrd="0" presId="urn:microsoft.com/office/officeart/2005/8/layout/process1"/>
    <dgm:cxn modelId="{3FF8C571-0584-4394-AB38-720E04A3B681}" type="presParOf" srcId="{BA964C5F-2369-48CF-A4CE-14C2160FBE0B}" destId="{4CC07F55-735C-453B-90CB-FADEDADCAA93}" srcOrd="15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8843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/>
            <a:t>LoopBack</a:t>
          </a:r>
          <a:endParaRPr lang="pt-BR" sz="1400" b="1" kern="1200" dirty="0"/>
        </a:p>
      </dsp:txBody>
      <dsp:txXfrm>
        <a:off x="36826" y="796599"/>
        <a:ext cx="899442" cy="1108438"/>
      </dsp:txXfrm>
    </dsp:sp>
    <dsp:sp modelId="{31D40BCC-5529-4C5C-B24A-4336F222A822}">
      <dsp:nvSpPr>
        <dsp:cNvPr id="0" name=""/>
        <dsp:cNvSpPr/>
      </dsp:nvSpPr>
      <dsp:spPr>
        <a:xfrm>
          <a:off x="1059792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1059792" y="1279735"/>
        <a:ext cx="141782" cy="142165"/>
      </dsp:txXfrm>
    </dsp:sp>
    <dsp:sp modelId="{727D88ED-67EC-4FE5-8869-ED21722F1385}">
      <dsp:nvSpPr>
        <dsp:cNvPr id="0" name=""/>
        <dsp:cNvSpPr/>
      </dsp:nvSpPr>
      <dsp:spPr>
        <a:xfrm>
          <a:off x="1346415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/>
            <a:t>Client</a:t>
          </a:r>
          <a:r>
            <a:rPr lang="pt-BR" sz="1400" b="1" kern="1200" dirty="0" smtClean="0"/>
            <a:t>-Server</a:t>
          </a:r>
          <a:endParaRPr lang="pt-BR" sz="1400" b="1" kern="1200" dirty="0"/>
        </a:p>
      </dsp:txBody>
      <dsp:txXfrm>
        <a:off x="1374398" y="796599"/>
        <a:ext cx="899442" cy="1108438"/>
      </dsp:txXfrm>
    </dsp:sp>
    <dsp:sp modelId="{1A165FCE-8022-4F89-A373-1876BC5CBE2E}">
      <dsp:nvSpPr>
        <dsp:cNvPr id="0" name=""/>
        <dsp:cNvSpPr/>
      </dsp:nvSpPr>
      <dsp:spPr>
        <a:xfrm>
          <a:off x="2397364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2397364" y="1279735"/>
        <a:ext cx="141782" cy="142165"/>
      </dsp:txXfrm>
    </dsp:sp>
    <dsp:sp modelId="{6E6FF7BB-61C7-48DD-AF5B-C42928236EAF}">
      <dsp:nvSpPr>
        <dsp:cNvPr id="0" name=""/>
        <dsp:cNvSpPr/>
      </dsp:nvSpPr>
      <dsp:spPr>
        <a:xfrm>
          <a:off x="2683986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Datagrama</a:t>
          </a:r>
          <a:endParaRPr lang="pt-BR" sz="1400" b="1" kern="1200" dirty="0"/>
        </a:p>
      </dsp:txBody>
      <dsp:txXfrm>
        <a:off x="2711969" y="796599"/>
        <a:ext cx="899442" cy="1108438"/>
      </dsp:txXfrm>
    </dsp:sp>
    <dsp:sp modelId="{8E7BD2D7-4727-4C0A-8316-0B7EE0268CD7}">
      <dsp:nvSpPr>
        <dsp:cNvPr id="0" name=""/>
        <dsp:cNvSpPr/>
      </dsp:nvSpPr>
      <dsp:spPr>
        <a:xfrm>
          <a:off x="3734936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3734936" y="1279735"/>
        <a:ext cx="141782" cy="142165"/>
      </dsp:txXfrm>
    </dsp:sp>
    <dsp:sp modelId="{23459154-9B44-4D6D-9CB1-ECD884436EE5}">
      <dsp:nvSpPr>
        <dsp:cNvPr id="0" name=""/>
        <dsp:cNvSpPr/>
      </dsp:nvSpPr>
      <dsp:spPr>
        <a:xfrm>
          <a:off x="4021558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Protocolo completo de comunicação </a:t>
          </a:r>
          <a:endParaRPr lang="pt-BR" sz="1400" b="1" kern="1200" dirty="0"/>
        </a:p>
      </dsp:txBody>
      <dsp:txXfrm>
        <a:off x="4049541" y="796599"/>
        <a:ext cx="899442" cy="1108438"/>
      </dsp:txXfrm>
    </dsp:sp>
    <dsp:sp modelId="{F1973EAC-876B-4D9B-BEEE-F77E5B770D7A}">
      <dsp:nvSpPr>
        <dsp:cNvPr id="0" name=""/>
        <dsp:cNvSpPr/>
      </dsp:nvSpPr>
      <dsp:spPr>
        <a:xfrm>
          <a:off x="5072508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5072508" y="1279735"/>
        <a:ext cx="141782" cy="142165"/>
      </dsp:txXfrm>
    </dsp:sp>
    <dsp:sp modelId="{B9F146FE-B6B6-4232-A131-2A2FA50D82A1}">
      <dsp:nvSpPr>
        <dsp:cNvPr id="0" name=""/>
        <dsp:cNvSpPr/>
      </dsp:nvSpPr>
      <dsp:spPr>
        <a:xfrm>
          <a:off x="5359130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CRC</a:t>
          </a:r>
          <a:endParaRPr lang="pt-BR" sz="1400" b="1" kern="1200" dirty="0"/>
        </a:p>
      </dsp:txBody>
      <dsp:txXfrm>
        <a:off x="5387113" y="796599"/>
        <a:ext cx="899442" cy="1108438"/>
      </dsp:txXfrm>
    </dsp:sp>
    <dsp:sp modelId="{FB0848B0-DB0D-4E1F-82BD-5DDFC78C9DFC}">
      <dsp:nvSpPr>
        <dsp:cNvPr id="0" name=""/>
        <dsp:cNvSpPr/>
      </dsp:nvSpPr>
      <dsp:spPr>
        <a:xfrm>
          <a:off x="6410079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6410079" y="1279735"/>
        <a:ext cx="141782" cy="142165"/>
      </dsp:txXfrm>
    </dsp:sp>
    <dsp:sp modelId="{9E97FECB-E34F-4C77-96CA-237663E0C4B5}">
      <dsp:nvSpPr>
        <dsp:cNvPr id="0" name=""/>
        <dsp:cNvSpPr/>
      </dsp:nvSpPr>
      <dsp:spPr>
        <a:xfrm>
          <a:off x="6696702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Serialização em baixo nível</a:t>
          </a:r>
          <a:endParaRPr lang="pt-BR" sz="1400" b="1" kern="1200" dirty="0"/>
        </a:p>
      </dsp:txBody>
      <dsp:txXfrm>
        <a:off x="6724685" y="796599"/>
        <a:ext cx="899442" cy="1108438"/>
      </dsp:txXfrm>
    </dsp:sp>
    <dsp:sp modelId="{528DA61D-229A-4425-9625-197104D98AE8}">
      <dsp:nvSpPr>
        <dsp:cNvPr id="0" name=""/>
        <dsp:cNvSpPr/>
      </dsp:nvSpPr>
      <dsp:spPr>
        <a:xfrm>
          <a:off x="7747651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7747651" y="1279735"/>
        <a:ext cx="141782" cy="142165"/>
      </dsp:txXfrm>
    </dsp:sp>
    <dsp:sp modelId="{0B05CF4D-29D2-4507-BD07-40439B67B495}">
      <dsp:nvSpPr>
        <dsp:cNvPr id="0" name=""/>
        <dsp:cNvSpPr/>
      </dsp:nvSpPr>
      <dsp:spPr>
        <a:xfrm>
          <a:off x="8034274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DTMF</a:t>
          </a:r>
          <a:endParaRPr lang="pt-BR" sz="1400" b="1" kern="1200" dirty="0"/>
        </a:p>
      </dsp:txBody>
      <dsp:txXfrm>
        <a:off x="8062257" y="796599"/>
        <a:ext cx="899442" cy="1108438"/>
      </dsp:txXfrm>
    </dsp:sp>
    <dsp:sp modelId="{82280339-27A9-4545-A7F0-D87D9A474BA9}">
      <dsp:nvSpPr>
        <dsp:cNvPr id="0" name=""/>
        <dsp:cNvSpPr/>
      </dsp:nvSpPr>
      <dsp:spPr>
        <a:xfrm rot="49830">
          <a:off x="9078468" y="1241924"/>
          <a:ext cx="18826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9078471" y="1288903"/>
        <a:ext cx="131786" cy="142165"/>
      </dsp:txXfrm>
    </dsp:sp>
    <dsp:sp modelId="{103803F3-5CD1-4DAD-B9D1-3A60D7BF361D}">
      <dsp:nvSpPr>
        <dsp:cNvPr id="0" name=""/>
        <dsp:cNvSpPr/>
      </dsp:nvSpPr>
      <dsp:spPr>
        <a:xfrm>
          <a:off x="9344865" y="801248"/>
          <a:ext cx="1224355" cy="1141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Modulação AM</a:t>
          </a:r>
          <a:endParaRPr lang="pt-BR" sz="1400" b="1" kern="1200" dirty="0"/>
        </a:p>
      </dsp:txBody>
      <dsp:txXfrm>
        <a:off x="9378285" y="834668"/>
        <a:ext cx="1157515" cy="1074194"/>
      </dsp:txXfrm>
    </dsp:sp>
    <dsp:sp modelId="{4CC07F55-735C-453B-90CB-FADEDADCAA93}">
      <dsp:nvSpPr>
        <dsp:cNvPr id="0" name=""/>
        <dsp:cNvSpPr/>
      </dsp:nvSpPr>
      <dsp:spPr>
        <a:xfrm rot="21505741">
          <a:off x="10637650" y="1232638"/>
          <a:ext cx="145183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/>
        </a:p>
      </dsp:txBody>
      <dsp:txXfrm>
        <a:off x="10637658" y="1280623"/>
        <a:ext cx="101628" cy="142165"/>
      </dsp:txXfrm>
    </dsp:sp>
    <dsp:sp modelId="{7157F014-144C-4139-AF85-888264AEB38A}">
      <dsp:nvSpPr>
        <dsp:cNvPr id="0" name=""/>
        <dsp:cNvSpPr/>
      </dsp:nvSpPr>
      <dsp:spPr>
        <a:xfrm>
          <a:off x="10843048" y="752163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Produção científica</a:t>
          </a:r>
          <a:endParaRPr lang="pt-BR" sz="1400" b="1" kern="1200" dirty="0"/>
        </a:p>
      </dsp:txBody>
      <dsp:txXfrm>
        <a:off x="10871031" y="780146"/>
        <a:ext cx="899442" cy="11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A8A9-2036-4446-9C78-0FCF6FAFCF27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3324-4F97-4D17-AB24-3E16F0155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Dinamica</a:t>
            </a:r>
            <a:r>
              <a:rPr lang="pt-BR" dirty="0" smtClean="0"/>
              <a:t> das aulas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6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Computação é comunicador.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5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Computação é comunicador. ! Falar </a:t>
            </a:r>
            <a:r>
              <a:rPr lang="pt-BR" smtClean="0"/>
              <a:t>do curso ...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7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F359167-548A-4F0A-BB21-C418780C7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9728"/>
            <a:ext cx="3173436" cy="7761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A78EC7-030D-4D4A-B055-5EC2A8121E98}"/>
              </a:ext>
            </a:extLst>
          </p:cNvPr>
          <p:cNvSpPr txBox="1"/>
          <p:nvPr userDrawn="1"/>
        </p:nvSpPr>
        <p:spPr>
          <a:xfrm>
            <a:off x="2794401" y="212768"/>
            <a:ext cx="2187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Camada Física da Computação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02F87C-A81D-4602-8DBD-201BDF140068}"/>
              </a:ext>
            </a:extLst>
          </p:cNvPr>
          <p:cNvCxnSpPr>
            <a:cxnSpLocks/>
          </p:cNvCxnSpPr>
          <p:nvPr userDrawn="1"/>
        </p:nvCxnSpPr>
        <p:spPr>
          <a:xfrm>
            <a:off x="1203234" y="428212"/>
            <a:ext cx="31823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9755DF-657D-49C0-AF6D-CFDD46F9CC4E}"/>
              </a:ext>
            </a:extLst>
          </p:cNvPr>
          <p:cNvSpPr txBox="1"/>
          <p:nvPr userDrawn="1"/>
        </p:nvSpPr>
        <p:spPr>
          <a:xfrm>
            <a:off x="1411549" y="2902999"/>
            <a:ext cx="9170633" cy="16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57600" y="2238702"/>
            <a:ext cx="55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2"/>
                </a:solidFill>
              </a:rPr>
              <a:t>CAMADA FÍSICA DA COMPUTAÇÃO </a:t>
            </a:r>
            <a:r>
              <a:rPr lang="pt-BR" sz="2400" dirty="0" smtClean="0">
                <a:solidFill>
                  <a:schemeClr val="accent2"/>
                </a:solidFill>
              </a:rPr>
              <a:t>2021-2</a:t>
            </a:r>
            <a:endParaRPr lang="pt-BR" sz="2400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977352" y="4776952"/>
            <a:ext cx="253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Prof.: Rodrigo Carareto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odrigo Carareto - Insper: Ensino Superior em Negócios, Direito e Engenh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1116775"/>
            <a:ext cx="1645571" cy="21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27564" y="115749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Rodrigo Carareto</a:t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Sala TI 14 (sexto andar)</a:t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e-mail – rodrigoc5@Insper.edu.br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00800" y="336875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Arnaldo Alves Viana Junior</a:t>
            </a:r>
            <a:r>
              <a:rPr lang="pt-BR" dirty="0">
                <a:solidFill>
                  <a:schemeClr val="accent2"/>
                </a:solidFill>
              </a:rPr>
              <a:t/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e-mail: arnaldoavj@insper.edu.br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04344" y="577702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accent2"/>
                </a:solidFill>
              </a:rPr>
              <a:t>Licia</a:t>
            </a:r>
            <a:r>
              <a:rPr lang="pt-BR" dirty="0" smtClean="0">
                <a:solidFill>
                  <a:schemeClr val="accent2"/>
                </a:solidFill>
              </a:rPr>
              <a:t> Sales Costa Lima</a:t>
            </a:r>
          </a:p>
          <a:p>
            <a:r>
              <a:rPr lang="pt-BR" dirty="0" err="1" smtClean="0">
                <a:solidFill>
                  <a:schemeClr val="accent2"/>
                </a:solidFill>
              </a:rPr>
              <a:t>email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– </a:t>
            </a:r>
            <a:r>
              <a:rPr lang="pt-BR" dirty="0" smtClean="0">
                <a:solidFill>
                  <a:schemeClr val="accent2"/>
                </a:solidFill>
              </a:rPr>
              <a:t>liciascl@al.insper.edu.br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84" y="2800818"/>
            <a:ext cx="1843416" cy="18342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" y="4489868"/>
            <a:ext cx="1645571" cy="16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15565" y="3627483"/>
            <a:ext cx="577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Atendimento: </a:t>
            </a:r>
            <a:r>
              <a:rPr lang="pt-BR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sextas-feiras </a:t>
            </a:r>
            <a:r>
              <a:rPr lang="pt-BR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das </a:t>
            </a:r>
            <a:r>
              <a:rPr lang="pt-BR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7:30 </a:t>
            </a:r>
            <a:r>
              <a:rPr lang="pt-BR" sz="2400" dirty="0">
                <a:solidFill>
                  <a:schemeClr val="accent2"/>
                </a:solidFill>
                <a:latin typeface="Calibri" panose="020F0502020204030204" pitchFamily="34" charset="0"/>
              </a:rPr>
              <a:t>às </a:t>
            </a:r>
            <a:r>
              <a:rPr lang="pt-BR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9:00  </a:t>
            </a:r>
            <a:r>
              <a:rPr lang="pt-BR" dirty="0">
                <a:solidFill>
                  <a:schemeClr val="accent2"/>
                </a:solidFill>
                <a:latin typeface="Calibri" panose="020F0502020204030204" pitchFamily="34" charset="0"/>
              </a:rPr>
              <a:t> 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455" y="1343891"/>
            <a:ext cx="536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2"/>
                </a:solidFill>
              </a:rPr>
              <a:t>AULAS:</a:t>
            </a:r>
            <a:br>
              <a:rPr lang="pt-BR" sz="2000" dirty="0" smtClean="0">
                <a:solidFill>
                  <a:schemeClr val="accent2"/>
                </a:solidFill>
              </a:rPr>
            </a:br>
            <a:r>
              <a:rPr lang="pt-BR" sz="2000" dirty="0" smtClean="0">
                <a:solidFill>
                  <a:schemeClr val="accent2"/>
                </a:solidFill>
              </a:rPr>
              <a:t>Quintas </a:t>
            </a:r>
            <a:r>
              <a:rPr lang="pt-BR" sz="2000" dirty="0" smtClean="0">
                <a:solidFill>
                  <a:schemeClr val="accent2"/>
                </a:solidFill>
              </a:rPr>
              <a:t>13:30 às 15:30</a:t>
            </a:r>
            <a:br>
              <a:rPr lang="pt-BR" sz="2000" dirty="0" smtClean="0">
                <a:solidFill>
                  <a:schemeClr val="accent2"/>
                </a:solidFill>
              </a:rPr>
            </a:br>
            <a:r>
              <a:rPr lang="pt-BR" sz="2000" dirty="0" smtClean="0">
                <a:solidFill>
                  <a:schemeClr val="accent2"/>
                </a:solidFill>
              </a:rPr>
              <a:t>Sextas </a:t>
            </a:r>
            <a:r>
              <a:rPr lang="pt-BR" sz="2000" dirty="0" smtClean="0">
                <a:solidFill>
                  <a:schemeClr val="accent2"/>
                </a:solidFill>
              </a:rPr>
              <a:t>15:45 às 17:45</a:t>
            </a:r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5" y="1962604"/>
            <a:ext cx="3142012" cy="175952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78825" y="1482437"/>
            <a:ext cx="1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MS TEAMS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09" y="733962"/>
            <a:ext cx="3475678" cy="2457285"/>
          </a:xfrm>
          <a:prstGeom prst="rect">
            <a:avLst/>
          </a:prstGeom>
        </p:spPr>
      </p:pic>
      <p:pic>
        <p:nvPicPr>
          <p:cNvPr id="2050" name="Picture 2" descr="Insper aplica sistema 100% integrado - Revista Segurança Eletrônica |  Revista Segurança Eletrôn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36" y="4161065"/>
            <a:ext cx="4141519" cy="1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977746" y="36463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accent2"/>
                </a:solidFill>
              </a:rPr>
              <a:t>Blackboard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94218" y="3722131"/>
            <a:ext cx="1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Sala 404 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01087518"/>
              </p:ext>
            </p:extLst>
          </p:nvPr>
        </p:nvGraphicFramePr>
        <p:xfrm>
          <a:off x="249382" y="554180"/>
          <a:ext cx="11942617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1617" y="2549236"/>
            <a:ext cx="1217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       0                         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b="1" dirty="0" smtClean="0">
                <a:solidFill>
                  <a:schemeClr val="bg1"/>
                </a:solidFill>
              </a:rPr>
              <a:t>                        </a:t>
            </a:r>
            <a:r>
              <a:rPr lang="pt-BR" b="1" dirty="0" smtClean="0">
                <a:solidFill>
                  <a:schemeClr val="bg1"/>
                </a:solidFill>
              </a:rPr>
              <a:t>1                       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b="1" dirty="0" smtClean="0">
                <a:solidFill>
                  <a:schemeClr val="bg1"/>
                </a:solidFill>
              </a:rPr>
              <a:t>                       0                      1                         1                         1                      3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0435" y="3699164"/>
            <a:ext cx="55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AVALIAÇÃO DE PROJETOS</a:t>
            </a:r>
            <a:r>
              <a:rPr lang="pt-BR" dirty="0" smtClean="0">
                <a:solidFill>
                  <a:schemeClr val="accent2"/>
                </a:solidFill>
              </a:rPr>
              <a:t>: </a:t>
            </a:r>
            <a:r>
              <a:rPr lang="pt-BR" dirty="0" smtClean="0">
                <a:solidFill>
                  <a:schemeClr val="accent2"/>
                </a:solidFill>
              </a:rPr>
              <a:t>arguição oral (presencial) ou submissão </a:t>
            </a:r>
            <a:r>
              <a:rPr lang="pt-BR" dirty="0" smtClean="0">
                <a:solidFill>
                  <a:schemeClr val="accent2"/>
                </a:solidFill>
              </a:rPr>
              <a:t>de </a:t>
            </a:r>
            <a:r>
              <a:rPr lang="pt-BR" dirty="0" err="1" smtClean="0">
                <a:solidFill>
                  <a:schemeClr val="accent2"/>
                </a:solidFill>
              </a:rPr>
              <a:t>prints</a:t>
            </a:r>
            <a:r>
              <a:rPr lang="pt-BR" dirty="0" smtClean="0">
                <a:solidFill>
                  <a:schemeClr val="accent2"/>
                </a:solidFill>
              </a:rPr>
              <a:t> (ou fotos), post de vídeos curtos.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20435" y="4511843"/>
            <a:ext cx="946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Um projeto só pode ser </a:t>
            </a:r>
            <a:r>
              <a:rPr lang="pt-BR" sz="2000" b="1" u="sng" dirty="0" smtClean="0">
                <a:solidFill>
                  <a:schemeClr val="accent2"/>
                </a:solidFill>
              </a:rPr>
              <a:t>avaliado se você já teve o anterior avaliado</a:t>
            </a:r>
            <a:r>
              <a:rPr lang="pt-BR" b="1" dirty="0" smtClean="0">
                <a:solidFill>
                  <a:schemeClr val="accent2"/>
                </a:solidFill>
              </a:rPr>
              <a:t>. Atrasos na entrega acarretam penalizações de </a:t>
            </a:r>
            <a:r>
              <a:rPr lang="pt-BR" b="1" dirty="0" smtClean="0">
                <a:solidFill>
                  <a:schemeClr val="accent2"/>
                </a:solidFill>
              </a:rPr>
              <a:t>nota (-2,5 por semana). Após duas semanas de atraso a nota satura em </a:t>
            </a:r>
            <a:r>
              <a:rPr lang="pt-BR" b="1" dirty="0" smtClean="0">
                <a:solidFill>
                  <a:schemeClr val="accent2"/>
                </a:solidFill>
              </a:rPr>
              <a:t>em 5.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102941" y="1592318"/>
                <a:ext cx="5205487" cy="79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𝑵𝒐𝒕𝒂</m:t>
                      </m:r>
                      <m:r>
                        <a:rPr lang="pt-B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𝑨𝑰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𝑨𝑭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𝒅𝒊𝒂𝑷𝒓𝒐𝒋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pt-BR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41" y="1592318"/>
                <a:ext cx="5205487" cy="795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41" y="2387664"/>
            <a:ext cx="6109408" cy="230636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03131" y="4997668"/>
            <a:ext cx="928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Prova substitutiva para quem perdeu uma das provas ou não obteve média 5 nas avaliações. Neste último caso, a avaliação de nota mais baixa poderá ser substituída pela substitutiva.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3" y="746846"/>
            <a:ext cx="8181975" cy="2981325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4087090" y="2338260"/>
            <a:ext cx="3200400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14" y="2094613"/>
            <a:ext cx="2876951" cy="142895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4285"/>
              </p:ext>
            </p:extLst>
          </p:nvPr>
        </p:nvGraphicFramePr>
        <p:xfrm>
          <a:off x="4106841" y="4051520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pt-BR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-5V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0V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pt-BR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+5V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3.3V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1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197</Words>
  <Application>Microsoft Office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Carareto</cp:lastModifiedBy>
  <cp:revision>63</cp:revision>
  <dcterms:created xsi:type="dcterms:W3CDTF">2020-08-14T14:57:24Z</dcterms:created>
  <dcterms:modified xsi:type="dcterms:W3CDTF">2021-08-19T12:47:25Z</dcterms:modified>
</cp:coreProperties>
</file>