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5"/>
  </p:notesMasterIdLst>
  <p:sldIdLst>
    <p:sldId id="256" r:id="rId2"/>
    <p:sldId id="261" r:id="rId3"/>
    <p:sldId id="258" r:id="rId4"/>
    <p:sldId id="267" r:id="rId5"/>
    <p:sldId id="263" r:id="rId6"/>
    <p:sldId id="259" r:id="rId7"/>
    <p:sldId id="274" r:id="rId8"/>
    <p:sldId id="280" r:id="rId9"/>
    <p:sldId id="302" r:id="rId10"/>
    <p:sldId id="305" r:id="rId11"/>
    <p:sldId id="306" r:id="rId12"/>
    <p:sldId id="276" r:id="rId13"/>
    <p:sldId id="281" r:id="rId14"/>
  </p:sldIdLst>
  <p:sldSz cx="9144000" cy="5143500" type="screen16x9"/>
  <p:notesSz cx="6858000" cy="9144000"/>
  <p:embeddedFontLst>
    <p:embeddedFont>
      <p:font typeface="Jost" panose="020B0604020202020204" charset="0"/>
      <p:regular r:id="rId16"/>
      <p:bold r:id="rId17"/>
      <p:italic r:id="rId18"/>
      <p:boldItalic r:id="rId19"/>
    </p:embeddedFont>
    <p:embeddedFont>
      <p:font typeface="Krona One" panose="020B0604020202020204" charset="0"/>
      <p:regular r:id="rId20"/>
    </p:embeddedFont>
    <p:embeddedFont>
      <p:font typeface="Lato" panose="020F0502020204030203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DBEFCD-B7AC-4930-A558-311BC56EEFEE}">
  <a:tblStyle styleId="{07DBEFCD-B7AC-4930-A558-311BC56EEF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5" d="100"/>
          <a:sy n="95" d="100"/>
        </p:scale>
        <p:origin x="5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g124ca1503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Google Shape;1406;g124ca1503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Google Shape;1899;g125b7f64248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0" name="Google Shape;1900;g125b7f64248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3645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Google Shape;1899;g125b7f64248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0" name="Google Shape;1900;g125b7f64248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3095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g125a75bd3b9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9" name="Google Shape;1759;g125a75bd3b9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125b7f64248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125b7f64248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11b20512f71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11b20512f71_0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11b20512f71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11b20512f71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g12511172e7b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1" name="Google Shape;1551;g12511172e7b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g12511172e7b_0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5" name="Google Shape;1485;g12511172e7b_0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11b20512f71_0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11b20512f71_0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" name="Google Shape;1708;g11b377937d2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9" name="Google Shape;1709;g11b377937d2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Google Shape;1899;g125b7f64248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0" name="Google Shape;1900;g125b7f64248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" name="Google Shape;1708;g11b377937d2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9" name="Google Shape;1709;g11b377937d2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8944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1061438"/>
            <a:ext cx="7704000" cy="16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5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260800" y="2855663"/>
            <a:ext cx="4622400" cy="41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449825" y="1100"/>
            <a:ext cx="8244125" cy="570400"/>
            <a:chOff x="449825" y="1100"/>
            <a:chExt cx="8244125" cy="570400"/>
          </a:xfrm>
        </p:grpSpPr>
        <p:sp>
          <p:nvSpPr>
            <p:cNvPr id="13" name="Google Shape;13;p2"/>
            <p:cNvSpPr/>
            <p:nvPr/>
          </p:nvSpPr>
          <p:spPr>
            <a:xfrm flipH="1">
              <a:off x="450250" y="503400"/>
              <a:ext cx="8243700" cy="68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" name="Google Shape;14;p2"/>
            <p:cNvGrpSpPr/>
            <p:nvPr/>
          </p:nvGrpSpPr>
          <p:grpSpPr>
            <a:xfrm flipH="1">
              <a:off x="449825" y="1100"/>
              <a:ext cx="8244106" cy="515409"/>
              <a:chOff x="720050" y="0"/>
              <a:chExt cx="7704052" cy="481646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20050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960793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201537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442280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683024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923767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2164511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405254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645997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886741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127484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3368228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3608971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3849715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4090458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720050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960793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201537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442280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683024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923767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2164511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2405254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2645997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2886741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3127484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3368228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3608971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3849715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4090458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4331308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4572051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4812795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5053538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5294282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5535025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5775769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6016512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6257255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6497999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6738742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6979486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7220229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7460973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4331308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4572051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4812795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5053538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5294282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5535025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5775769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6016512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6257255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6497999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6738742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6979486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7220229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7460973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7701715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7942458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8183202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7701715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7942458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8183202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9" name="Google Shape;79;p2"/>
          <p:cNvGrpSpPr/>
          <p:nvPr/>
        </p:nvGrpSpPr>
        <p:grpSpPr>
          <a:xfrm rot="10800000" flipH="1">
            <a:off x="8693950" y="0"/>
            <a:ext cx="466800" cy="5143500"/>
            <a:chOff x="-16750" y="0"/>
            <a:chExt cx="466800" cy="5143500"/>
          </a:xfrm>
        </p:grpSpPr>
        <p:sp>
          <p:nvSpPr>
            <p:cNvPr id="80" name="Google Shape;80;p2"/>
            <p:cNvSpPr/>
            <p:nvPr/>
          </p:nvSpPr>
          <p:spPr>
            <a:xfrm>
              <a:off x="-16750" y="0"/>
              <a:ext cx="466800" cy="57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-16750" y="571500"/>
              <a:ext cx="466800" cy="571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-16750" y="1143000"/>
              <a:ext cx="466800" cy="57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-16750" y="1714500"/>
              <a:ext cx="466800" cy="571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-16750" y="2286000"/>
              <a:ext cx="466800" cy="57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-16750" y="2857500"/>
              <a:ext cx="466800" cy="571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-16750" y="3429000"/>
              <a:ext cx="466800" cy="57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-16750" y="4000500"/>
              <a:ext cx="466800" cy="571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-16750" y="4572000"/>
              <a:ext cx="466800" cy="57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2"/>
          <p:cNvGrpSpPr/>
          <p:nvPr/>
        </p:nvGrpSpPr>
        <p:grpSpPr>
          <a:xfrm>
            <a:off x="-16750" y="0"/>
            <a:ext cx="466800" cy="5143500"/>
            <a:chOff x="-16750" y="0"/>
            <a:chExt cx="466800" cy="5143500"/>
          </a:xfrm>
        </p:grpSpPr>
        <p:sp>
          <p:nvSpPr>
            <p:cNvPr id="90" name="Google Shape;90;p2"/>
            <p:cNvSpPr/>
            <p:nvPr/>
          </p:nvSpPr>
          <p:spPr>
            <a:xfrm rot="10800000" flipH="1">
              <a:off x="-16750" y="4572000"/>
              <a:ext cx="466800" cy="57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rot="10800000" flipH="1">
              <a:off x="-16750" y="4000500"/>
              <a:ext cx="466800" cy="571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rot="10800000" flipH="1">
              <a:off x="-16750" y="3429000"/>
              <a:ext cx="466800" cy="57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rot="10800000" flipH="1">
              <a:off x="-16750" y="2857500"/>
              <a:ext cx="466800" cy="571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rot="10800000" flipH="1">
              <a:off x="-16750" y="2286000"/>
              <a:ext cx="466800" cy="57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rot="10800000" flipH="1">
              <a:off x="-16750" y="1714500"/>
              <a:ext cx="466800" cy="571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rot="10800000" flipH="1">
              <a:off x="-16750" y="1143000"/>
              <a:ext cx="466800" cy="57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 rot="10800000" flipH="1">
              <a:off x="-16750" y="571500"/>
              <a:ext cx="466800" cy="571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 rot="10800000" flipH="1">
              <a:off x="-16750" y="0"/>
              <a:ext cx="466800" cy="57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8"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6" name="Google Shape;996;p21"/>
          <p:cNvGrpSpPr/>
          <p:nvPr/>
        </p:nvGrpSpPr>
        <p:grpSpPr>
          <a:xfrm>
            <a:off x="-94" y="1100"/>
            <a:ext cx="9144094" cy="570400"/>
            <a:chOff x="-94" y="1100"/>
            <a:chExt cx="9144094" cy="570400"/>
          </a:xfrm>
        </p:grpSpPr>
        <p:grpSp>
          <p:nvGrpSpPr>
            <p:cNvPr id="997" name="Google Shape;997;p21"/>
            <p:cNvGrpSpPr/>
            <p:nvPr/>
          </p:nvGrpSpPr>
          <p:grpSpPr>
            <a:xfrm>
              <a:off x="300" y="1100"/>
              <a:ext cx="9143700" cy="570400"/>
              <a:chOff x="300" y="1100"/>
              <a:chExt cx="9143700" cy="570400"/>
            </a:xfrm>
          </p:grpSpPr>
          <p:sp>
            <p:nvSpPr>
              <p:cNvPr id="998" name="Google Shape;998;p21"/>
              <p:cNvSpPr/>
              <p:nvPr/>
            </p:nvSpPr>
            <p:spPr>
              <a:xfrm flipH="1">
                <a:off x="300" y="503400"/>
                <a:ext cx="9143700" cy="681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9" name="Google Shape;999;p21"/>
              <p:cNvGrpSpPr/>
              <p:nvPr/>
            </p:nvGrpSpPr>
            <p:grpSpPr>
              <a:xfrm flipH="1">
                <a:off x="449825" y="1100"/>
                <a:ext cx="8244106" cy="515409"/>
                <a:chOff x="720050" y="0"/>
                <a:chExt cx="7704052" cy="481646"/>
              </a:xfrm>
            </p:grpSpPr>
            <p:sp>
              <p:nvSpPr>
                <p:cNvPr id="1000" name="Google Shape;1000;p21"/>
                <p:cNvSpPr/>
                <p:nvPr/>
              </p:nvSpPr>
              <p:spPr>
                <a:xfrm>
                  <a:off x="720050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1" name="Google Shape;1001;p21"/>
                <p:cNvSpPr/>
                <p:nvPr/>
              </p:nvSpPr>
              <p:spPr>
                <a:xfrm>
                  <a:off x="960793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2" name="Google Shape;1002;p21"/>
                <p:cNvSpPr/>
                <p:nvPr/>
              </p:nvSpPr>
              <p:spPr>
                <a:xfrm>
                  <a:off x="1201537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3" name="Google Shape;1003;p21"/>
                <p:cNvSpPr/>
                <p:nvPr/>
              </p:nvSpPr>
              <p:spPr>
                <a:xfrm>
                  <a:off x="1442280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4" name="Google Shape;1004;p21"/>
                <p:cNvSpPr/>
                <p:nvPr/>
              </p:nvSpPr>
              <p:spPr>
                <a:xfrm>
                  <a:off x="1683024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5" name="Google Shape;1005;p21"/>
                <p:cNvSpPr/>
                <p:nvPr/>
              </p:nvSpPr>
              <p:spPr>
                <a:xfrm>
                  <a:off x="1923767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6" name="Google Shape;1006;p21"/>
                <p:cNvSpPr/>
                <p:nvPr/>
              </p:nvSpPr>
              <p:spPr>
                <a:xfrm>
                  <a:off x="2164511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7" name="Google Shape;1007;p21"/>
                <p:cNvSpPr/>
                <p:nvPr/>
              </p:nvSpPr>
              <p:spPr>
                <a:xfrm>
                  <a:off x="2405254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8" name="Google Shape;1008;p21"/>
                <p:cNvSpPr/>
                <p:nvPr/>
              </p:nvSpPr>
              <p:spPr>
                <a:xfrm>
                  <a:off x="2645997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9" name="Google Shape;1009;p21"/>
                <p:cNvSpPr/>
                <p:nvPr/>
              </p:nvSpPr>
              <p:spPr>
                <a:xfrm>
                  <a:off x="2886741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0" name="Google Shape;1010;p21"/>
                <p:cNvSpPr/>
                <p:nvPr/>
              </p:nvSpPr>
              <p:spPr>
                <a:xfrm>
                  <a:off x="3127484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1" name="Google Shape;1011;p21"/>
                <p:cNvSpPr/>
                <p:nvPr/>
              </p:nvSpPr>
              <p:spPr>
                <a:xfrm>
                  <a:off x="3368228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2" name="Google Shape;1012;p21"/>
                <p:cNvSpPr/>
                <p:nvPr/>
              </p:nvSpPr>
              <p:spPr>
                <a:xfrm>
                  <a:off x="3608971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3" name="Google Shape;1013;p21"/>
                <p:cNvSpPr/>
                <p:nvPr/>
              </p:nvSpPr>
              <p:spPr>
                <a:xfrm>
                  <a:off x="384971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4" name="Google Shape;1014;p21"/>
                <p:cNvSpPr/>
                <p:nvPr/>
              </p:nvSpPr>
              <p:spPr>
                <a:xfrm>
                  <a:off x="4090458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5" name="Google Shape;1015;p21"/>
                <p:cNvSpPr/>
                <p:nvPr/>
              </p:nvSpPr>
              <p:spPr>
                <a:xfrm>
                  <a:off x="720050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6" name="Google Shape;1016;p21"/>
                <p:cNvSpPr/>
                <p:nvPr/>
              </p:nvSpPr>
              <p:spPr>
                <a:xfrm>
                  <a:off x="960793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7" name="Google Shape;1017;p21"/>
                <p:cNvSpPr/>
                <p:nvPr/>
              </p:nvSpPr>
              <p:spPr>
                <a:xfrm>
                  <a:off x="1201537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8" name="Google Shape;1018;p21"/>
                <p:cNvSpPr/>
                <p:nvPr/>
              </p:nvSpPr>
              <p:spPr>
                <a:xfrm>
                  <a:off x="1442280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9" name="Google Shape;1019;p21"/>
                <p:cNvSpPr/>
                <p:nvPr/>
              </p:nvSpPr>
              <p:spPr>
                <a:xfrm>
                  <a:off x="1683024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0" name="Google Shape;1020;p21"/>
                <p:cNvSpPr/>
                <p:nvPr/>
              </p:nvSpPr>
              <p:spPr>
                <a:xfrm>
                  <a:off x="1923767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1" name="Google Shape;1021;p21"/>
                <p:cNvSpPr/>
                <p:nvPr/>
              </p:nvSpPr>
              <p:spPr>
                <a:xfrm>
                  <a:off x="2164511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2" name="Google Shape;1022;p21"/>
                <p:cNvSpPr/>
                <p:nvPr/>
              </p:nvSpPr>
              <p:spPr>
                <a:xfrm>
                  <a:off x="2405254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3" name="Google Shape;1023;p21"/>
                <p:cNvSpPr/>
                <p:nvPr/>
              </p:nvSpPr>
              <p:spPr>
                <a:xfrm>
                  <a:off x="2645997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4" name="Google Shape;1024;p21"/>
                <p:cNvSpPr/>
                <p:nvPr/>
              </p:nvSpPr>
              <p:spPr>
                <a:xfrm>
                  <a:off x="2886741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5" name="Google Shape;1025;p21"/>
                <p:cNvSpPr/>
                <p:nvPr/>
              </p:nvSpPr>
              <p:spPr>
                <a:xfrm>
                  <a:off x="3127484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6" name="Google Shape;1026;p21"/>
                <p:cNvSpPr/>
                <p:nvPr/>
              </p:nvSpPr>
              <p:spPr>
                <a:xfrm>
                  <a:off x="3368228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7" name="Google Shape;1027;p21"/>
                <p:cNvSpPr/>
                <p:nvPr/>
              </p:nvSpPr>
              <p:spPr>
                <a:xfrm>
                  <a:off x="3608971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8" name="Google Shape;1028;p21"/>
                <p:cNvSpPr/>
                <p:nvPr/>
              </p:nvSpPr>
              <p:spPr>
                <a:xfrm>
                  <a:off x="384971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9" name="Google Shape;1029;p21"/>
                <p:cNvSpPr/>
                <p:nvPr/>
              </p:nvSpPr>
              <p:spPr>
                <a:xfrm>
                  <a:off x="4090458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0" name="Google Shape;1030;p21"/>
                <p:cNvSpPr/>
                <p:nvPr/>
              </p:nvSpPr>
              <p:spPr>
                <a:xfrm>
                  <a:off x="4331308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1" name="Google Shape;1031;p21"/>
                <p:cNvSpPr/>
                <p:nvPr/>
              </p:nvSpPr>
              <p:spPr>
                <a:xfrm>
                  <a:off x="4572051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2" name="Google Shape;1032;p21"/>
                <p:cNvSpPr/>
                <p:nvPr/>
              </p:nvSpPr>
              <p:spPr>
                <a:xfrm>
                  <a:off x="481279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3" name="Google Shape;1033;p21"/>
                <p:cNvSpPr/>
                <p:nvPr/>
              </p:nvSpPr>
              <p:spPr>
                <a:xfrm>
                  <a:off x="5053538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4" name="Google Shape;1034;p21"/>
                <p:cNvSpPr/>
                <p:nvPr/>
              </p:nvSpPr>
              <p:spPr>
                <a:xfrm>
                  <a:off x="5294282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5" name="Google Shape;1035;p21"/>
                <p:cNvSpPr/>
                <p:nvPr/>
              </p:nvSpPr>
              <p:spPr>
                <a:xfrm>
                  <a:off x="5535025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6" name="Google Shape;1036;p21"/>
                <p:cNvSpPr/>
                <p:nvPr/>
              </p:nvSpPr>
              <p:spPr>
                <a:xfrm>
                  <a:off x="5775769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7" name="Google Shape;1037;p21"/>
                <p:cNvSpPr/>
                <p:nvPr/>
              </p:nvSpPr>
              <p:spPr>
                <a:xfrm>
                  <a:off x="6016512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8" name="Google Shape;1038;p21"/>
                <p:cNvSpPr/>
                <p:nvPr/>
              </p:nvSpPr>
              <p:spPr>
                <a:xfrm>
                  <a:off x="625725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9" name="Google Shape;1039;p21"/>
                <p:cNvSpPr/>
                <p:nvPr/>
              </p:nvSpPr>
              <p:spPr>
                <a:xfrm>
                  <a:off x="6497999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0" name="Google Shape;1040;p21"/>
                <p:cNvSpPr/>
                <p:nvPr/>
              </p:nvSpPr>
              <p:spPr>
                <a:xfrm>
                  <a:off x="6738742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1" name="Google Shape;1041;p21"/>
                <p:cNvSpPr/>
                <p:nvPr/>
              </p:nvSpPr>
              <p:spPr>
                <a:xfrm>
                  <a:off x="6979486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2" name="Google Shape;1042;p21"/>
                <p:cNvSpPr/>
                <p:nvPr/>
              </p:nvSpPr>
              <p:spPr>
                <a:xfrm>
                  <a:off x="7220229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3" name="Google Shape;1043;p21"/>
                <p:cNvSpPr/>
                <p:nvPr/>
              </p:nvSpPr>
              <p:spPr>
                <a:xfrm>
                  <a:off x="7460973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4" name="Google Shape;1044;p21"/>
                <p:cNvSpPr/>
                <p:nvPr/>
              </p:nvSpPr>
              <p:spPr>
                <a:xfrm>
                  <a:off x="4331308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5" name="Google Shape;1045;p21"/>
                <p:cNvSpPr/>
                <p:nvPr/>
              </p:nvSpPr>
              <p:spPr>
                <a:xfrm>
                  <a:off x="4572051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6" name="Google Shape;1046;p21"/>
                <p:cNvSpPr/>
                <p:nvPr/>
              </p:nvSpPr>
              <p:spPr>
                <a:xfrm>
                  <a:off x="481279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7" name="Google Shape;1047;p21"/>
                <p:cNvSpPr/>
                <p:nvPr/>
              </p:nvSpPr>
              <p:spPr>
                <a:xfrm>
                  <a:off x="5053538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" name="Google Shape;1048;p21"/>
                <p:cNvSpPr/>
                <p:nvPr/>
              </p:nvSpPr>
              <p:spPr>
                <a:xfrm>
                  <a:off x="5294282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" name="Google Shape;1049;p21"/>
                <p:cNvSpPr/>
                <p:nvPr/>
              </p:nvSpPr>
              <p:spPr>
                <a:xfrm>
                  <a:off x="5535025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0" name="Google Shape;1050;p21"/>
                <p:cNvSpPr/>
                <p:nvPr/>
              </p:nvSpPr>
              <p:spPr>
                <a:xfrm>
                  <a:off x="5775769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1" name="Google Shape;1051;p21"/>
                <p:cNvSpPr/>
                <p:nvPr/>
              </p:nvSpPr>
              <p:spPr>
                <a:xfrm>
                  <a:off x="6016512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2" name="Google Shape;1052;p21"/>
                <p:cNvSpPr/>
                <p:nvPr/>
              </p:nvSpPr>
              <p:spPr>
                <a:xfrm>
                  <a:off x="625725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3" name="Google Shape;1053;p21"/>
                <p:cNvSpPr/>
                <p:nvPr/>
              </p:nvSpPr>
              <p:spPr>
                <a:xfrm>
                  <a:off x="6497999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4" name="Google Shape;1054;p21"/>
                <p:cNvSpPr/>
                <p:nvPr/>
              </p:nvSpPr>
              <p:spPr>
                <a:xfrm>
                  <a:off x="6738742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5" name="Google Shape;1055;p21"/>
                <p:cNvSpPr/>
                <p:nvPr/>
              </p:nvSpPr>
              <p:spPr>
                <a:xfrm>
                  <a:off x="6979486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6" name="Google Shape;1056;p21"/>
                <p:cNvSpPr/>
                <p:nvPr/>
              </p:nvSpPr>
              <p:spPr>
                <a:xfrm>
                  <a:off x="7220229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7" name="Google Shape;1057;p21"/>
                <p:cNvSpPr/>
                <p:nvPr/>
              </p:nvSpPr>
              <p:spPr>
                <a:xfrm>
                  <a:off x="7460973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8" name="Google Shape;1058;p21"/>
                <p:cNvSpPr/>
                <p:nvPr/>
              </p:nvSpPr>
              <p:spPr>
                <a:xfrm>
                  <a:off x="770171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9" name="Google Shape;1059;p21"/>
                <p:cNvSpPr/>
                <p:nvPr/>
              </p:nvSpPr>
              <p:spPr>
                <a:xfrm>
                  <a:off x="7942458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0" name="Google Shape;1060;p21"/>
                <p:cNvSpPr/>
                <p:nvPr/>
              </p:nvSpPr>
              <p:spPr>
                <a:xfrm>
                  <a:off x="8183202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1" name="Google Shape;1061;p21"/>
                <p:cNvSpPr/>
                <p:nvPr/>
              </p:nvSpPr>
              <p:spPr>
                <a:xfrm>
                  <a:off x="770171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2" name="Google Shape;1062;p21"/>
                <p:cNvSpPr/>
                <p:nvPr/>
              </p:nvSpPr>
              <p:spPr>
                <a:xfrm>
                  <a:off x="7942458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" name="Google Shape;1063;p21"/>
                <p:cNvSpPr/>
                <p:nvPr/>
              </p:nvSpPr>
              <p:spPr>
                <a:xfrm>
                  <a:off x="8183202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64" name="Google Shape;1064;p21"/>
            <p:cNvGrpSpPr/>
            <p:nvPr/>
          </p:nvGrpSpPr>
          <p:grpSpPr>
            <a:xfrm flipH="1">
              <a:off x="-94" y="1100"/>
              <a:ext cx="449926" cy="515409"/>
              <a:chOff x="7942458" y="0"/>
              <a:chExt cx="420452" cy="481646"/>
            </a:xfrm>
          </p:grpSpPr>
          <p:sp>
            <p:nvSpPr>
              <p:cNvPr id="1065" name="Google Shape;1065;p21"/>
              <p:cNvSpPr/>
              <p:nvPr/>
            </p:nvSpPr>
            <p:spPr>
              <a:xfrm>
                <a:off x="7942458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21"/>
              <p:cNvSpPr/>
              <p:nvPr/>
            </p:nvSpPr>
            <p:spPr>
              <a:xfrm>
                <a:off x="8183210" y="0"/>
                <a:ext cx="1797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21"/>
              <p:cNvSpPr/>
              <p:nvPr/>
            </p:nvSpPr>
            <p:spPr>
              <a:xfrm>
                <a:off x="7942458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21"/>
              <p:cNvSpPr/>
              <p:nvPr/>
            </p:nvSpPr>
            <p:spPr>
              <a:xfrm>
                <a:off x="8183210" y="240741"/>
                <a:ext cx="1797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9" name="Google Shape;1069;p21"/>
            <p:cNvGrpSpPr/>
            <p:nvPr/>
          </p:nvGrpSpPr>
          <p:grpSpPr>
            <a:xfrm flipH="1">
              <a:off x="8693950" y="1100"/>
              <a:ext cx="449923" cy="515409"/>
              <a:chOff x="8003652" y="0"/>
              <a:chExt cx="420450" cy="481646"/>
            </a:xfrm>
          </p:grpSpPr>
          <p:sp>
            <p:nvSpPr>
              <p:cNvPr id="1070" name="Google Shape;1070;p21"/>
              <p:cNvSpPr/>
              <p:nvPr/>
            </p:nvSpPr>
            <p:spPr>
              <a:xfrm>
                <a:off x="8003652" y="0"/>
                <a:ext cx="1797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8183202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1"/>
              <p:cNvSpPr/>
              <p:nvPr/>
            </p:nvSpPr>
            <p:spPr>
              <a:xfrm>
                <a:off x="8003652" y="240741"/>
                <a:ext cx="1797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1"/>
              <p:cNvSpPr/>
              <p:nvPr/>
            </p:nvSpPr>
            <p:spPr>
              <a:xfrm>
                <a:off x="8183202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74" name="Google Shape;1074;p21"/>
          <p:cNvSpPr txBox="1">
            <a:spLocks noGrp="1"/>
          </p:cNvSpPr>
          <p:nvPr>
            <p:ph type="title"/>
          </p:nvPr>
        </p:nvSpPr>
        <p:spPr>
          <a:xfrm>
            <a:off x="1132289" y="1781963"/>
            <a:ext cx="3075600" cy="8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075" name="Google Shape;1075;p21"/>
          <p:cNvSpPr txBox="1">
            <a:spLocks noGrp="1"/>
          </p:cNvSpPr>
          <p:nvPr>
            <p:ph type="subTitle" idx="1"/>
          </p:nvPr>
        </p:nvSpPr>
        <p:spPr>
          <a:xfrm>
            <a:off x="1132289" y="2790038"/>
            <a:ext cx="2697000" cy="87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076" name="Google Shape;1076;p21"/>
          <p:cNvGrpSpPr/>
          <p:nvPr/>
        </p:nvGrpSpPr>
        <p:grpSpPr>
          <a:xfrm>
            <a:off x="-16750" y="0"/>
            <a:ext cx="9177500" cy="5143500"/>
            <a:chOff x="-16750" y="0"/>
            <a:chExt cx="9177500" cy="5143500"/>
          </a:xfrm>
        </p:grpSpPr>
        <p:grpSp>
          <p:nvGrpSpPr>
            <p:cNvPr id="1077" name="Google Shape;1077;p21"/>
            <p:cNvGrpSpPr/>
            <p:nvPr/>
          </p:nvGrpSpPr>
          <p:grpSpPr>
            <a:xfrm rot="10800000" flipH="1">
              <a:off x="8693950" y="0"/>
              <a:ext cx="466800" cy="5143500"/>
              <a:chOff x="-16750" y="0"/>
              <a:chExt cx="466800" cy="514350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21"/>
              <p:cNvSpPr/>
              <p:nvPr/>
            </p:nvSpPr>
            <p:spPr>
              <a:xfrm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21"/>
              <p:cNvSpPr/>
              <p:nvPr/>
            </p:nvSpPr>
            <p:spPr>
              <a:xfrm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21"/>
              <p:cNvSpPr/>
              <p:nvPr/>
            </p:nvSpPr>
            <p:spPr>
              <a:xfrm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7" name="Google Shape;1087;p21"/>
            <p:cNvGrpSpPr/>
            <p:nvPr/>
          </p:nvGrpSpPr>
          <p:grpSpPr>
            <a:xfrm>
              <a:off x="-16750" y="0"/>
              <a:ext cx="466800" cy="5143500"/>
              <a:chOff x="-16750" y="0"/>
              <a:chExt cx="466800" cy="5143500"/>
            </a:xfrm>
          </p:grpSpPr>
          <p:sp>
            <p:nvSpPr>
              <p:cNvPr id="1088" name="Google Shape;1088;p21"/>
              <p:cNvSpPr/>
              <p:nvPr/>
            </p:nvSpPr>
            <p:spPr>
              <a:xfrm rot="10800000" flipH="1"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21"/>
              <p:cNvSpPr/>
              <p:nvPr/>
            </p:nvSpPr>
            <p:spPr>
              <a:xfrm rot="10800000" flipH="1"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21"/>
              <p:cNvSpPr/>
              <p:nvPr/>
            </p:nvSpPr>
            <p:spPr>
              <a:xfrm rot="10800000" flipH="1"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21"/>
              <p:cNvSpPr/>
              <p:nvPr/>
            </p:nvSpPr>
            <p:spPr>
              <a:xfrm rot="10800000" flipH="1"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21"/>
              <p:cNvSpPr/>
              <p:nvPr/>
            </p:nvSpPr>
            <p:spPr>
              <a:xfrm rot="10800000" flipH="1"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1"/>
              <p:cNvSpPr/>
              <p:nvPr/>
            </p:nvSpPr>
            <p:spPr>
              <a:xfrm rot="10800000" flipH="1"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21"/>
              <p:cNvSpPr/>
              <p:nvPr/>
            </p:nvSpPr>
            <p:spPr>
              <a:xfrm rot="10800000" flipH="1"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21"/>
              <p:cNvSpPr/>
              <p:nvPr/>
            </p:nvSpPr>
            <p:spPr>
              <a:xfrm rot="10800000" flipH="1"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1"/>
              <p:cNvSpPr/>
              <p:nvPr/>
            </p:nvSpPr>
            <p:spPr>
              <a:xfrm rot="10800000" flipH="1"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6"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23"/>
          <p:cNvSpPr txBox="1">
            <a:spLocks noGrp="1"/>
          </p:cNvSpPr>
          <p:nvPr>
            <p:ph type="title"/>
          </p:nvPr>
        </p:nvSpPr>
        <p:spPr>
          <a:xfrm>
            <a:off x="979975" y="1163740"/>
            <a:ext cx="3477900" cy="8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5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01" name="Google Shape;1201;p23"/>
          <p:cNvSpPr txBox="1">
            <a:spLocks noGrp="1"/>
          </p:cNvSpPr>
          <p:nvPr>
            <p:ph type="subTitle" idx="1"/>
          </p:nvPr>
        </p:nvSpPr>
        <p:spPr>
          <a:xfrm>
            <a:off x="979975" y="2052590"/>
            <a:ext cx="3477900" cy="13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202" name="Google Shape;1202;p23"/>
          <p:cNvGrpSpPr/>
          <p:nvPr/>
        </p:nvGrpSpPr>
        <p:grpSpPr>
          <a:xfrm>
            <a:off x="449825" y="1100"/>
            <a:ext cx="8244125" cy="570400"/>
            <a:chOff x="449825" y="1100"/>
            <a:chExt cx="8244125" cy="570400"/>
          </a:xfrm>
        </p:grpSpPr>
        <p:sp>
          <p:nvSpPr>
            <p:cNvPr id="1203" name="Google Shape;1203;p23"/>
            <p:cNvSpPr/>
            <p:nvPr/>
          </p:nvSpPr>
          <p:spPr>
            <a:xfrm flipH="1">
              <a:off x="450250" y="503400"/>
              <a:ext cx="8243700" cy="68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4" name="Google Shape;1204;p23"/>
            <p:cNvGrpSpPr/>
            <p:nvPr/>
          </p:nvGrpSpPr>
          <p:grpSpPr>
            <a:xfrm flipH="1">
              <a:off x="449825" y="1100"/>
              <a:ext cx="8244106" cy="515409"/>
              <a:chOff x="720050" y="0"/>
              <a:chExt cx="7704052" cy="481646"/>
            </a:xfrm>
          </p:grpSpPr>
          <p:sp>
            <p:nvSpPr>
              <p:cNvPr id="1205" name="Google Shape;1205;p23"/>
              <p:cNvSpPr/>
              <p:nvPr/>
            </p:nvSpPr>
            <p:spPr>
              <a:xfrm>
                <a:off x="720050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23"/>
              <p:cNvSpPr/>
              <p:nvPr/>
            </p:nvSpPr>
            <p:spPr>
              <a:xfrm>
                <a:off x="960793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23"/>
              <p:cNvSpPr/>
              <p:nvPr/>
            </p:nvSpPr>
            <p:spPr>
              <a:xfrm>
                <a:off x="1201537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23"/>
              <p:cNvSpPr/>
              <p:nvPr/>
            </p:nvSpPr>
            <p:spPr>
              <a:xfrm>
                <a:off x="1442280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23"/>
              <p:cNvSpPr/>
              <p:nvPr/>
            </p:nvSpPr>
            <p:spPr>
              <a:xfrm>
                <a:off x="1683024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23"/>
              <p:cNvSpPr/>
              <p:nvPr/>
            </p:nvSpPr>
            <p:spPr>
              <a:xfrm>
                <a:off x="1923767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23"/>
              <p:cNvSpPr/>
              <p:nvPr/>
            </p:nvSpPr>
            <p:spPr>
              <a:xfrm>
                <a:off x="2164511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23"/>
              <p:cNvSpPr/>
              <p:nvPr/>
            </p:nvSpPr>
            <p:spPr>
              <a:xfrm>
                <a:off x="2405254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23"/>
              <p:cNvSpPr/>
              <p:nvPr/>
            </p:nvSpPr>
            <p:spPr>
              <a:xfrm>
                <a:off x="2645997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23"/>
              <p:cNvSpPr/>
              <p:nvPr/>
            </p:nvSpPr>
            <p:spPr>
              <a:xfrm>
                <a:off x="2886741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23"/>
              <p:cNvSpPr/>
              <p:nvPr/>
            </p:nvSpPr>
            <p:spPr>
              <a:xfrm>
                <a:off x="3127484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23"/>
              <p:cNvSpPr/>
              <p:nvPr/>
            </p:nvSpPr>
            <p:spPr>
              <a:xfrm>
                <a:off x="3368228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23"/>
              <p:cNvSpPr/>
              <p:nvPr/>
            </p:nvSpPr>
            <p:spPr>
              <a:xfrm>
                <a:off x="3608971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23"/>
              <p:cNvSpPr/>
              <p:nvPr/>
            </p:nvSpPr>
            <p:spPr>
              <a:xfrm>
                <a:off x="3849715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23"/>
              <p:cNvSpPr/>
              <p:nvPr/>
            </p:nvSpPr>
            <p:spPr>
              <a:xfrm>
                <a:off x="4090458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23"/>
              <p:cNvSpPr/>
              <p:nvPr/>
            </p:nvSpPr>
            <p:spPr>
              <a:xfrm>
                <a:off x="720050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23"/>
              <p:cNvSpPr/>
              <p:nvPr/>
            </p:nvSpPr>
            <p:spPr>
              <a:xfrm>
                <a:off x="960793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23"/>
              <p:cNvSpPr/>
              <p:nvPr/>
            </p:nvSpPr>
            <p:spPr>
              <a:xfrm>
                <a:off x="1201537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23"/>
              <p:cNvSpPr/>
              <p:nvPr/>
            </p:nvSpPr>
            <p:spPr>
              <a:xfrm>
                <a:off x="1442280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23"/>
              <p:cNvSpPr/>
              <p:nvPr/>
            </p:nvSpPr>
            <p:spPr>
              <a:xfrm>
                <a:off x="1683024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23"/>
              <p:cNvSpPr/>
              <p:nvPr/>
            </p:nvSpPr>
            <p:spPr>
              <a:xfrm>
                <a:off x="1923767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23"/>
              <p:cNvSpPr/>
              <p:nvPr/>
            </p:nvSpPr>
            <p:spPr>
              <a:xfrm>
                <a:off x="2164511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23"/>
              <p:cNvSpPr/>
              <p:nvPr/>
            </p:nvSpPr>
            <p:spPr>
              <a:xfrm>
                <a:off x="2405254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23"/>
              <p:cNvSpPr/>
              <p:nvPr/>
            </p:nvSpPr>
            <p:spPr>
              <a:xfrm>
                <a:off x="2645997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23"/>
              <p:cNvSpPr/>
              <p:nvPr/>
            </p:nvSpPr>
            <p:spPr>
              <a:xfrm>
                <a:off x="2886741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23"/>
              <p:cNvSpPr/>
              <p:nvPr/>
            </p:nvSpPr>
            <p:spPr>
              <a:xfrm>
                <a:off x="3127484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23"/>
              <p:cNvSpPr/>
              <p:nvPr/>
            </p:nvSpPr>
            <p:spPr>
              <a:xfrm>
                <a:off x="3368228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23"/>
              <p:cNvSpPr/>
              <p:nvPr/>
            </p:nvSpPr>
            <p:spPr>
              <a:xfrm>
                <a:off x="3608971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23"/>
              <p:cNvSpPr/>
              <p:nvPr/>
            </p:nvSpPr>
            <p:spPr>
              <a:xfrm>
                <a:off x="3849715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23"/>
              <p:cNvSpPr/>
              <p:nvPr/>
            </p:nvSpPr>
            <p:spPr>
              <a:xfrm>
                <a:off x="4090458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23"/>
              <p:cNvSpPr/>
              <p:nvPr/>
            </p:nvSpPr>
            <p:spPr>
              <a:xfrm>
                <a:off x="4331308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23"/>
              <p:cNvSpPr/>
              <p:nvPr/>
            </p:nvSpPr>
            <p:spPr>
              <a:xfrm>
                <a:off x="4572051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23"/>
              <p:cNvSpPr/>
              <p:nvPr/>
            </p:nvSpPr>
            <p:spPr>
              <a:xfrm>
                <a:off x="4812795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23"/>
              <p:cNvSpPr/>
              <p:nvPr/>
            </p:nvSpPr>
            <p:spPr>
              <a:xfrm>
                <a:off x="5053538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23"/>
              <p:cNvSpPr/>
              <p:nvPr/>
            </p:nvSpPr>
            <p:spPr>
              <a:xfrm>
                <a:off x="5294282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23"/>
              <p:cNvSpPr/>
              <p:nvPr/>
            </p:nvSpPr>
            <p:spPr>
              <a:xfrm>
                <a:off x="5535025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23"/>
              <p:cNvSpPr/>
              <p:nvPr/>
            </p:nvSpPr>
            <p:spPr>
              <a:xfrm>
                <a:off x="5775769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23"/>
              <p:cNvSpPr/>
              <p:nvPr/>
            </p:nvSpPr>
            <p:spPr>
              <a:xfrm>
                <a:off x="6016512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23"/>
              <p:cNvSpPr/>
              <p:nvPr/>
            </p:nvSpPr>
            <p:spPr>
              <a:xfrm>
                <a:off x="6257255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23"/>
              <p:cNvSpPr/>
              <p:nvPr/>
            </p:nvSpPr>
            <p:spPr>
              <a:xfrm>
                <a:off x="6497999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23"/>
              <p:cNvSpPr/>
              <p:nvPr/>
            </p:nvSpPr>
            <p:spPr>
              <a:xfrm>
                <a:off x="6738742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23"/>
              <p:cNvSpPr/>
              <p:nvPr/>
            </p:nvSpPr>
            <p:spPr>
              <a:xfrm>
                <a:off x="6979486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23"/>
              <p:cNvSpPr/>
              <p:nvPr/>
            </p:nvSpPr>
            <p:spPr>
              <a:xfrm>
                <a:off x="7220229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23"/>
              <p:cNvSpPr/>
              <p:nvPr/>
            </p:nvSpPr>
            <p:spPr>
              <a:xfrm>
                <a:off x="7460973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23"/>
              <p:cNvSpPr/>
              <p:nvPr/>
            </p:nvSpPr>
            <p:spPr>
              <a:xfrm>
                <a:off x="4331308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23"/>
              <p:cNvSpPr/>
              <p:nvPr/>
            </p:nvSpPr>
            <p:spPr>
              <a:xfrm>
                <a:off x="4572051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23"/>
              <p:cNvSpPr/>
              <p:nvPr/>
            </p:nvSpPr>
            <p:spPr>
              <a:xfrm>
                <a:off x="4812795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23"/>
              <p:cNvSpPr/>
              <p:nvPr/>
            </p:nvSpPr>
            <p:spPr>
              <a:xfrm>
                <a:off x="5053538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23"/>
              <p:cNvSpPr/>
              <p:nvPr/>
            </p:nvSpPr>
            <p:spPr>
              <a:xfrm>
                <a:off x="5294282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23"/>
              <p:cNvSpPr/>
              <p:nvPr/>
            </p:nvSpPr>
            <p:spPr>
              <a:xfrm>
                <a:off x="5535025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23"/>
              <p:cNvSpPr/>
              <p:nvPr/>
            </p:nvSpPr>
            <p:spPr>
              <a:xfrm>
                <a:off x="5775769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23"/>
              <p:cNvSpPr/>
              <p:nvPr/>
            </p:nvSpPr>
            <p:spPr>
              <a:xfrm>
                <a:off x="6016512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23"/>
              <p:cNvSpPr/>
              <p:nvPr/>
            </p:nvSpPr>
            <p:spPr>
              <a:xfrm>
                <a:off x="6257255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23"/>
              <p:cNvSpPr/>
              <p:nvPr/>
            </p:nvSpPr>
            <p:spPr>
              <a:xfrm>
                <a:off x="6497999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23"/>
              <p:cNvSpPr/>
              <p:nvPr/>
            </p:nvSpPr>
            <p:spPr>
              <a:xfrm>
                <a:off x="6738742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23"/>
              <p:cNvSpPr/>
              <p:nvPr/>
            </p:nvSpPr>
            <p:spPr>
              <a:xfrm>
                <a:off x="6979486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23"/>
              <p:cNvSpPr/>
              <p:nvPr/>
            </p:nvSpPr>
            <p:spPr>
              <a:xfrm>
                <a:off x="7220229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23"/>
              <p:cNvSpPr/>
              <p:nvPr/>
            </p:nvSpPr>
            <p:spPr>
              <a:xfrm>
                <a:off x="7460973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23"/>
              <p:cNvSpPr/>
              <p:nvPr/>
            </p:nvSpPr>
            <p:spPr>
              <a:xfrm>
                <a:off x="7701715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23"/>
              <p:cNvSpPr/>
              <p:nvPr/>
            </p:nvSpPr>
            <p:spPr>
              <a:xfrm>
                <a:off x="7942458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23"/>
              <p:cNvSpPr/>
              <p:nvPr/>
            </p:nvSpPr>
            <p:spPr>
              <a:xfrm>
                <a:off x="8183202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23"/>
              <p:cNvSpPr/>
              <p:nvPr/>
            </p:nvSpPr>
            <p:spPr>
              <a:xfrm>
                <a:off x="7701715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23"/>
              <p:cNvSpPr/>
              <p:nvPr/>
            </p:nvSpPr>
            <p:spPr>
              <a:xfrm>
                <a:off x="7942458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23"/>
              <p:cNvSpPr/>
              <p:nvPr/>
            </p:nvSpPr>
            <p:spPr>
              <a:xfrm>
                <a:off x="8183202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69" name="Google Shape;1269;p23"/>
          <p:cNvGrpSpPr/>
          <p:nvPr/>
        </p:nvGrpSpPr>
        <p:grpSpPr>
          <a:xfrm>
            <a:off x="-16750" y="0"/>
            <a:ext cx="9177500" cy="5143500"/>
            <a:chOff x="-16750" y="0"/>
            <a:chExt cx="9177500" cy="5143500"/>
          </a:xfrm>
        </p:grpSpPr>
        <p:grpSp>
          <p:nvGrpSpPr>
            <p:cNvPr id="1270" name="Google Shape;1270;p23"/>
            <p:cNvGrpSpPr/>
            <p:nvPr/>
          </p:nvGrpSpPr>
          <p:grpSpPr>
            <a:xfrm rot="10800000" flipH="1">
              <a:off x="8693950" y="0"/>
              <a:ext cx="466800" cy="5143500"/>
              <a:chOff x="-16750" y="0"/>
              <a:chExt cx="466800" cy="5143500"/>
            </a:xfrm>
          </p:grpSpPr>
          <p:sp>
            <p:nvSpPr>
              <p:cNvPr id="1271" name="Google Shape;1271;p23"/>
              <p:cNvSpPr/>
              <p:nvPr/>
            </p:nvSpPr>
            <p:spPr>
              <a:xfrm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23"/>
              <p:cNvSpPr/>
              <p:nvPr/>
            </p:nvSpPr>
            <p:spPr>
              <a:xfrm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23"/>
              <p:cNvSpPr/>
              <p:nvPr/>
            </p:nvSpPr>
            <p:spPr>
              <a:xfrm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23"/>
              <p:cNvSpPr/>
              <p:nvPr/>
            </p:nvSpPr>
            <p:spPr>
              <a:xfrm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23"/>
              <p:cNvSpPr/>
              <p:nvPr/>
            </p:nvSpPr>
            <p:spPr>
              <a:xfrm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23"/>
              <p:cNvSpPr/>
              <p:nvPr/>
            </p:nvSpPr>
            <p:spPr>
              <a:xfrm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23"/>
              <p:cNvSpPr/>
              <p:nvPr/>
            </p:nvSpPr>
            <p:spPr>
              <a:xfrm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23"/>
              <p:cNvSpPr/>
              <p:nvPr/>
            </p:nvSpPr>
            <p:spPr>
              <a:xfrm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23"/>
              <p:cNvSpPr/>
              <p:nvPr/>
            </p:nvSpPr>
            <p:spPr>
              <a:xfrm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0" name="Google Shape;1280;p23"/>
            <p:cNvGrpSpPr/>
            <p:nvPr/>
          </p:nvGrpSpPr>
          <p:grpSpPr>
            <a:xfrm>
              <a:off x="-16750" y="0"/>
              <a:ext cx="466800" cy="5143500"/>
              <a:chOff x="-16750" y="0"/>
              <a:chExt cx="466800" cy="5143500"/>
            </a:xfrm>
          </p:grpSpPr>
          <p:sp>
            <p:nvSpPr>
              <p:cNvPr id="1281" name="Google Shape;1281;p23"/>
              <p:cNvSpPr/>
              <p:nvPr/>
            </p:nvSpPr>
            <p:spPr>
              <a:xfrm rot="10800000" flipH="1"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23"/>
              <p:cNvSpPr/>
              <p:nvPr/>
            </p:nvSpPr>
            <p:spPr>
              <a:xfrm rot="10800000" flipH="1"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23"/>
              <p:cNvSpPr/>
              <p:nvPr/>
            </p:nvSpPr>
            <p:spPr>
              <a:xfrm rot="10800000" flipH="1"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23"/>
              <p:cNvSpPr/>
              <p:nvPr/>
            </p:nvSpPr>
            <p:spPr>
              <a:xfrm rot="10800000" flipH="1"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23"/>
              <p:cNvSpPr/>
              <p:nvPr/>
            </p:nvSpPr>
            <p:spPr>
              <a:xfrm rot="10800000" flipH="1"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23"/>
              <p:cNvSpPr/>
              <p:nvPr/>
            </p:nvSpPr>
            <p:spPr>
              <a:xfrm rot="10800000" flipH="1"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23"/>
              <p:cNvSpPr/>
              <p:nvPr/>
            </p:nvSpPr>
            <p:spPr>
              <a:xfrm rot="10800000" flipH="1"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23"/>
              <p:cNvSpPr/>
              <p:nvPr/>
            </p:nvSpPr>
            <p:spPr>
              <a:xfrm rot="10800000" flipH="1"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23"/>
              <p:cNvSpPr/>
              <p:nvPr/>
            </p:nvSpPr>
            <p:spPr>
              <a:xfrm rot="10800000" flipH="1"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90" name="Google Shape;1290;p23"/>
          <p:cNvSpPr txBox="1"/>
          <p:nvPr/>
        </p:nvSpPr>
        <p:spPr>
          <a:xfrm>
            <a:off x="4797125" y="1947625"/>
            <a:ext cx="32538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CREDITS: This presentation template was created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Jost"/>
                <a:ea typeface="Jost"/>
                <a:cs typeface="Jost"/>
                <a:sym typeface="Jos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, including icons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Jost"/>
                <a:ea typeface="Jost"/>
                <a:cs typeface="Jost"/>
                <a:sym typeface="Jos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 and infographics &amp; images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Jost"/>
                <a:ea typeface="Jost"/>
                <a:cs typeface="Jost"/>
                <a:sym typeface="Jos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2" name="Google Shape;1292;p24"/>
          <p:cNvGrpSpPr/>
          <p:nvPr/>
        </p:nvGrpSpPr>
        <p:grpSpPr>
          <a:xfrm>
            <a:off x="-16750" y="0"/>
            <a:ext cx="9177500" cy="5143500"/>
            <a:chOff x="-16750" y="0"/>
            <a:chExt cx="9177500" cy="5143500"/>
          </a:xfrm>
        </p:grpSpPr>
        <p:grpSp>
          <p:nvGrpSpPr>
            <p:cNvPr id="1293" name="Google Shape;1293;p24"/>
            <p:cNvGrpSpPr/>
            <p:nvPr/>
          </p:nvGrpSpPr>
          <p:grpSpPr>
            <a:xfrm rot="10800000" flipH="1">
              <a:off x="8693950" y="0"/>
              <a:ext cx="466800" cy="5143500"/>
              <a:chOff x="-16750" y="0"/>
              <a:chExt cx="466800" cy="5143500"/>
            </a:xfrm>
          </p:grpSpPr>
          <p:sp>
            <p:nvSpPr>
              <p:cNvPr id="1294" name="Google Shape;1294;p24"/>
              <p:cNvSpPr/>
              <p:nvPr/>
            </p:nvSpPr>
            <p:spPr>
              <a:xfrm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24"/>
              <p:cNvSpPr/>
              <p:nvPr/>
            </p:nvSpPr>
            <p:spPr>
              <a:xfrm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24"/>
              <p:cNvSpPr/>
              <p:nvPr/>
            </p:nvSpPr>
            <p:spPr>
              <a:xfrm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24"/>
              <p:cNvSpPr/>
              <p:nvPr/>
            </p:nvSpPr>
            <p:spPr>
              <a:xfrm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24"/>
              <p:cNvSpPr/>
              <p:nvPr/>
            </p:nvSpPr>
            <p:spPr>
              <a:xfrm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24"/>
              <p:cNvSpPr/>
              <p:nvPr/>
            </p:nvSpPr>
            <p:spPr>
              <a:xfrm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24"/>
              <p:cNvSpPr/>
              <p:nvPr/>
            </p:nvSpPr>
            <p:spPr>
              <a:xfrm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24"/>
              <p:cNvSpPr/>
              <p:nvPr/>
            </p:nvSpPr>
            <p:spPr>
              <a:xfrm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24"/>
              <p:cNvSpPr/>
              <p:nvPr/>
            </p:nvSpPr>
            <p:spPr>
              <a:xfrm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3" name="Google Shape;1303;p24"/>
            <p:cNvGrpSpPr/>
            <p:nvPr/>
          </p:nvGrpSpPr>
          <p:grpSpPr>
            <a:xfrm>
              <a:off x="-16750" y="0"/>
              <a:ext cx="466800" cy="5143500"/>
              <a:chOff x="-16750" y="0"/>
              <a:chExt cx="466800" cy="5143500"/>
            </a:xfrm>
          </p:grpSpPr>
          <p:sp>
            <p:nvSpPr>
              <p:cNvPr id="1304" name="Google Shape;1304;p24"/>
              <p:cNvSpPr/>
              <p:nvPr/>
            </p:nvSpPr>
            <p:spPr>
              <a:xfrm rot="10800000" flipH="1"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24"/>
              <p:cNvSpPr/>
              <p:nvPr/>
            </p:nvSpPr>
            <p:spPr>
              <a:xfrm rot="10800000" flipH="1"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24"/>
              <p:cNvSpPr/>
              <p:nvPr/>
            </p:nvSpPr>
            <p:spPr>
              <a:xfrm rot="10800000" flipH="1"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24"/>
              <p:cNvSpPr/>
              <p:nvPr/>
            </p:nvSpPr>
            <p:spPr>
              <a:xfrm rot="10800000" flipH="1"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24"/>
              <p:cNvSpPr/>
              <p:nvPr/>
            </p:nvSpPr>
            <p:spPr>
              <a:xfrm rot="10800000" flipH="1"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24"/>
              <p:cNvSpPr/>
              <p:nvPr/>
            </p:nvSpPr>
            <p:spPr>
              <a:xfrm rot="10800000" flipH="1"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24"/>
              <p:cNvSpPr/>
              <p:nvPr/>
            </p:nvSpPr>
            <p:spPr>
              <a:xfrm rot="10800000" flipH="1"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24"/>
              <p:cNvSpPr/>
              <p:nvPr/>
            </p:nvSpPr>
            <p:spPr>
              <a:xfrm rot="10800000" flipH="1"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24"/>
              <p:cNvSpPr/>
              <p:nvPr/>
            </p:nvSpPr>
            <p:spPr>
              <a:xfrm rot="10800000" flipH="1"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4" name="Google Shape;1314;p25"/>
          <p:cNvGrpSpPr/>
          <p:nvPr/>
        </p:nvGrpSpPr>
        <p:grpSpPr>
          <a:xfrm>
            <a:off x="-94" y="1100"/>
            <a:ext cx="9144094" cy="570400"/>
            <a:chOff x="-94" y="1100"/>
            <a:chExt cx="9144094" cy="570400"/>
          </a:xfrm>
        </p:grpSpPr>
        <p:grpSp>
          <p:nvGrpSpPr>
            <p:cNvPr id="1315" name="Google Shape;1315;p25"/>
            <p:cNvGrpSpPr/>
            <p:nvPr/>
          </p:nvGrpSpPr>
          <p:grpSpPr>
            <a:xfrm>
              <a:off x="300" y="1100"/>
              <a:ext cx="9143700" cy="570400"/>
              <a:chOff x="300" y="1100"/>
              <a:chExt cx="9143700" cy="570400"/>
            </a:xfrm>
          </p:grpSpPr>
          <p:sp>
            <p:nvSpPr>
              <p:cNvPr id="1316" name="Google Shape;1316;p25"/>
              <p:cNvSpPr/>
              <p:nvPr/>
            </p:nvSpPr>
            <p:spPr>
              <a:xfrm flipH="1">
                <a:off x="300" y="503400"/>
                <a:ext cx="9143700" cy="681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17" name="Google Shape;1317;p25"/>
              <p:cNvGrpSpPr/>
              <p:nvPr/>
            </p:nvGrpSpPr>
            <p:grpSpPr>
              <a:xfrm flipH="1">
                <a:off x="449825" y="1100"/>
                <a:ext cx="8244106" cy="515409"/>
                <a:chOff x="720050" y="0"/>
                <a:chExt cx="7704052" cy="481646"/>
              </a:xfrm>
            </p:grpSpPr>
            <p:sp>
              <p:nvSpPr>
                <p:cNvPr id="1318" name="Google Shape;1318;p25"/>
                <p:cNvSpPr/>
                <p:nvPr/>
              </p:nvSpPr>
              <p:spPr>
                <a:xfrm>
                  <a:off x="720050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9" name="Google Shape;1319;p25"/>
                <p:cNvSpPr/>
                <p:nvPr/>
              </p:nvSpPr>
              <p:spPr>
                <a:xfrm>
                  <a:off x="960793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0" name="Google Shape;1320;p25"/>
                <p:cNvSpPr/>
                <p:nvPr/>
              </p:nvSpPr>
              <p:spPr>
                <a:xfrm>
                  <a:off x="1201537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1" name="Google Shape;1321;p25"/>
                <p:cNvSpPr/>
                <p:nvPr/>
              </p:nvSpPr>
              <p:spPr>
                <a:xfrm>
                  <a:off x="1442280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2" name="Google Shape;1322;p25"/>
                <p:cNvSpPr/>
                <p:nvPr/>
              </p:nvSpPr>
              <p:spPr>
                <a:xfrm>
                  <a:off x="1683024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3" name="Google Shape;1323;p25"/>
                <p:cNvSpPr/>
                <p:nvPr/>
              </p:nvSpPr>
              <p:spPr>
                <a:xfrm>
                  <a:off x="1923767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4" name="Google Shape;1324;p25"/>
                <p:cNvSpPr/>
                <p:nvPr/>
              </p:nvSpPr>
              <p:spPr>
                <a:xfrm>
                  <a:off x="2164511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5" name="Google Shape;1325;p25"/>
                <p:cNvSpPr/>
                <p:nvPr/>
              </p:nvSpPr>
              <p:spPr>
                <a:xfrm>
                  <a:off x="2405254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6" name="Google Shape;1326;p25"/>
                <p:cNvSpPr/>
                <p:nvPr/>
              </p:nvSpPr>
              <p:spPr>
                <a:xfrm>
                  <a:off x="2645997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7" name="Google Shape;1327;p25"/>
                <p:cNvSpPr/>
                <p:nvPr/>
              </p:nvSpPr>
              <p:spPr>
                <a:xfrm>
                  <a:off x="2886741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8" name="Google Shape;1328;p25"/>
                <p:cNvSpPr/>
                <p:nvPr/>
              </p:nvSpPr>
              <p:spPr>
                <a:xfrm>
                  <a:off x="3127484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9" name="Google Shape;1329;p25"/>
                <p:cNvSpPr/>
                <p:nvPr/>
              </p:nvSpPr>
              <p:spPr>
                <a:xfrm>
                  <a:off x="3368228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0" name="Google Shape;1330;p25"/>
                <p:cNvSpPr/>
                <p:nvPr/>
              </p:nvSpPr>
              <p:spPr>
                <a:xfrm>
                  <a:off x="3608971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1" name="Google Shape;1331;p25"/>
                <p:cNvSpPr/>
                <p:nvPr/>
              </p:nvSpPr>
              <p:spPr>
                <a:xfrm>
                  <a:off x="384971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2" name="Google Shape;1332;p25"/>
                <p:cNvSpPr/>
                <p:nvPr/>
              </p:nvSpPr>
              <p:spPr>
                <a:xfrm>
                  <a:off x="4090458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3" name="Google Shape;1333;p25"/>
                <p:cNvSpPr/>
                <p:nvPr/>
              </p:nvSpPr>
              <p:spPr>
                <a:xfrm>
                  <a:off x="720050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4" name="Google Shape;1334;p25"/>
                <p:cNvSpPr/>
                <p:nvPr/>
              </p:nvSpPr>
              <p:spPr>
                <a:xfrm>
                  <a:off x="960793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5" name="Google Shape;1335;p25"/>
                <p:cNvSpPr/>
                <p:nvPr/>
              </p:nvSpPr>
              <p:spPr>
                <a:xfrm>
                  <a:off x="1201537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6" name="Google Shape;1336;p25"/>
                <p:cNvSpPr/>
                <p:nvPr/>
              </p:nvSpPr>
              <p:spPr>
                <a:xfrm>
                  <a:off x="1442280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7" name="Google Shape;1337;p25"/>
                <p:cNvSpPr/>
                <p:nvPr/>
              </p:nvSpPr>
              <p:spPr>
                <a:xfrm>
                  <a:off x="1683024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8" name="Google Shape;1338;p25"/>
                <p:cNvSpPr/>
                <p:nvPr/>
              </p:nvSpPr>
              <p:spPr>
                <a:xfrm>
                  <a:off x="1923767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9" name="Google Shape;1339;p25"/>
                <p:cNvSpPr/>
                <p:nvPr/>
              </p:nvSpPr>
              <p:spPr>
                <a:xfrm>
                  <a:off x="2164511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0" name="Google Shape;1340;p25"/>
                <p:cNvSpPr/>
                <p:nvPr/>
              </p:nvSpPr>
              <p:spPr>
                <a:xfrm>
                  <a:off x="2405254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1" name="Google Shape;1341;p25"/>
                <p:cNvSpPr/>
                <p:nvPr/>
              </p:nvSpPr>
              <p:spPr>
                <a:xfrm>
                  <a:off x="2645997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2" name="Google Shape;1342;p25"/>
                <p:cNvSpPr/>
                <p:nvPr/>
              </p:nvSpPr>
              <p:spPr>
                <a:xfrm>
                  <a:off x="2886741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3" name="Google Shape;1343;p25"/>
                <p:cNvSpPr/>
                <p:nvPr/>
              </p:nvSpPr>
              <p:spPr>
                <a:xfrm>
                  <a:off x="3127484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4" name="Google Shape;1344;p25"/>
                <p:cNvSpPr/>
                <p:nvPr/>
              </p:nvSpPr>
              <p:spPr>
                <a:xfrm>
                  <a:off x="3368228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5" name="Google Shape;1345;p25"/>
                <p:cNvSpPr/>
                <p:nvPr/>
              </p:nvSpPr>
              <p:spPr>
                <a:xfrm>
                  <a:off x="3608971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6" name="Google Shape;1346;p25"/>
                <p:cNvSpPr/>
                <p:nvPr/>
              </p:nvSpPr>
              <p:spPr>
                <a:xfrm>
                  <a:off x="384971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7" name="Google Shape;1347;p25"/>
                <p:cNvSpPr/>
                <p:nvPr/>
              </p:nvSpPr>
              <p:spPr>
                <a:xfrm>
                  <a:off x="4090458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8" name="Google Shape;1348;p25"/>
                <p:cNvSpPr/>
                <p:nvPr/>
              </p:nvSpPr>
              <p:spPr>
                <a:xfrm>
                  <a:off x="4331308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9" name="Google Shape;1349;p25"/>
                <p:cNvSpPr/>
                <p:nvPr/>
              </p:nvSpPr>
              <p:spPr>
                <a:xfrm>
                  <a:off x="4572051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25"/>
                <p:cNvSpPr/>
                <p:nvPr/>
              </p:nvSpPr>
              <p:spPr>
                <a:xfrm>
                  <a:off x="481279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1" name="Google Shape;1351;p25"/>
                <p:cNvSpPr/>
                <p:nvPr/>
              </p:nvSpPr>
              <p:spPr>
                <a:xfrm>
                  <a:off x="5053538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2" name="Google Shape;1352;p25"/>
                <p:cNvSpPr/>
                <p:nvPr/>
              </p:nvSpPr>
              <p:spPr>
                <a:xfrm>
                  <a:off x="5294282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25"/>
                <p:cNvSpPr/>
                <p:nvPr/>
              </p:nvSpPr>
              <p:spPr>
                <a:xfrm>
                  <a:off x="5535025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4" name="Google Shape;1354;p25"/>
                <p:cNvSpPr/>
                <p:nvPr/>
              </p:nvSpPr>
              <p:spPr>
                <a:xfrm>
                  <a:off x="5775769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5" name="Google Shape;1355;p25"/>
                <p:cNvSpPr/>
                <p:nvPr/>
              </p:nvSpPr>
              <p:spPr>
                <a:xfrm>
                  <a:off x="6016512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6" name="Google Shape;1356;p25"/>
                <p:cNvSpPr/>
                <p:nvPr/>
              </p:nvSpPr>
              <p:spPr>
                <a:xfrm>
                  <a:off x="625725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7" name="Google Shape;1357;p25"/>
                <p:cNvSpPr/>
                <p:nvPr/>
              </p:nvSpPr>
              <p:spPr>
                <a:xfrm>
                  <a:off x="6497999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8" name="Google Shape;1358;p25"/>
                <p:cNvSpPr/>
                <p:nvPr/>
              </p:nvSpPr>
              <p:spPr>
                <a:xfrm>
                  <a:off x="6738742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9" name="Google Shape;1359;p25"/>
                <p:cNvSpPr/>
                <p:nvPr/>
              </p:nvSpPr>
              <p:spPr>
                <a:xfrm>
                  <a:off x="6979486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0" name="Google Shape;1360;p25"/>
                <p:cNvSpPr/>
                <p:nvPr/>
              </p:nvSpPr>
              <p:spPr>
                <a:xfrm>
                  <a:off x="7220229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1" name="Google Shape;1361;p25"/>
                <p:cNvSpPr/>
                <p:nvPr/>
              </p:nvSpPr>
              <p:spPr>
                <a:xfrm>
                  <a:off x="7460973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2" name="Google Shape;1362;p25"/>
                <p:cNvSpPr/>
                <p:nvPr/>
              </p:nvSpPr>
              <p:spPr>
                <a:xfrm>
                  <a:off x="4331308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3" name="Google Shape;1363;p25"/>
                <p:cNvSpPr/>
                <p:nvPr/>
              </p:nvSpPr>
              <p:spPr>
                <a:xfrm>
                  <a:off x="4572051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4" name="Google Shape;1364;p25"/>
                <p:cNvSpPr/>
                <p:nvPr/>
              </p:nvSpPr>
              <p:spPr>
                <a:xfrm>
                  <a:off x="481279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5" name="Google Shape;1365;p25"/>
                <p:cNvSpPr/>
                <p:nvPr/>
              </p:nvSpPr>
              <p:spPr>
                <a:xfrm>
                  <a:off x="5053538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6" name="Google Shape;1366;p25"/>
                <p:cNvSpPr/>
                <p:nvPr/>
              </p:nvSpPr>
              <p:spPr>
                <a:xfrm>
                  <a:off x="5294282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7" name="Google Shape;1367;p25"/>
                <p:cNvSpPr/>
                <p:nvPr/>
              </p:nvSpPr>
              <p:spPr>
                <a:xfrm>
                  <a:off x="5535025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8" name="Google Shape;1368;p25"/>
                <p:cNvSpPr/>
                <p:nvPr/>
              </p:nvSpPr>
              <p:spPr>
                <a:xfrm>
                  <a:off x="5775769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9" name="Google Shape;1369;p25"/>
                <p:cNvSpPr/>
                <p:nvPr/>
              </p:nvSpPr>
              <p:spPr>
                <a:xfrm>
                  <a:off x="6016512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0" name="Google Shape;1370;p25"/>
                <p:cNvSpPr/>
                <p:nvPr/>
              </p:nvSpPr>
              <p:spPr>
                <a:xfrm>
                  <a:off x="625725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1" name="Google Shape;1371;p25"/>
                <p:cNvSpPr/>
                <p:nvPr/>
              </p:nvSpPr>
              <p:spPr>
                <a:xfrm>
                  <a:off x="6497999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2" name="Google Shape;1372;p25"/>
                <p:cNvSpPr/>
                <p:nvPr/>
              </p:nvSpPr>
              <p:spPr>
                <a:xfrm>
                  <a:off x="6738742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3" name="Google Shape;1373;p25"/>
                <p:cNvSpPr/>
                <p:nvPr/>
              </p:nvSpPr>
              <p:spPr>
                <a:xfrm>
                  <a:off x="6979486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4" name="Google Shape;1374;p25"/>
                <p:cNvSpPr/>
                <p:nvPr/>
              </p:nvSpPr>
              <p:spPr>
                <a:xfrm>
                  <a:off x="7220229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5" name="Google Shape;1375;p25"/>
                <p:cNvSpPr/>
                <p:nvPr/>
              </p:nvSpPr>
              <p:spPr>
                <a:xfrm>
                  <a:off x="7460973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6" name="Google Shape;1376;p25"/>
                <p:cNvSpPr/>
                <p:nvPr/>
              </p:nvSpPr>
              <p:spPr>
                <a:xfrm>
                  <a:off x="770171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7" name="Google Shape;1377;p25"/>
                <p:cNvSpPr/>
                <p:nvPr/>
              </p:nvSpPr>
              <p:spPr>
                <a:xfrm>
                  <a:off x="7942458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8" name="Google Shape;1378;p25"/>
                <p:cNvSpPr/>
                <p:nvPr/>
              </p:nvSpPr>
              <p:spPr>
                <a:xfrm>
                  <a:off x="8183202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9" name="Google Shape;1379;p25"/>
                <p:cNvSpPr/>
                <p:nvPr/>
              </p:nvSpPr>
              <p:spPr>
                <a:xfrm>
                  <a:off x="770171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0" name="Google Shape;1380;p25"/>
                <p:cNvSpPr/>
                <p:nvPr/>
              </p:nvSpPr>
              <p:spPr>
                <a:xfrm>
                  <a:off x="7942458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1" name="Google Shape;1381;p25"/>
                <p:cNvSpPr/>
                <p:nvPr/>
              </p:nvSpPr>
              <p:spPr>
                <a:xfrm>
                  <a:off x="8183202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82" name="Google Shape;1382;p25"/>
            <p:cNvGrpSpPr/>
            <p:nvPr/>
          </p:nvGrpSpPr>
          <p:grpSpPr>
            <a:xfrm flipH="1">
              <a:off x="-94" y="1100"/>
              <a:ext cx="449926" cy="515409"/>
              <a:chOff x="7942458" y="0"/>
              <a:chExt cx="420452" cy="481646"/>
            </a:xfrm>
          </p:grpSpPr>
          <p:sp>
            <p:nvSpPr>
              <p:cNvPr id="1383" name="Google Shape;1383;p25"/>
              <p:cNvSpPr/>
              <p:nvPr/>
            </p:nvSpPr>
            <p:spPr>
              <a:xfrm>
                <a:off x="7942458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25"/>
              <p:cNvSpPr/>
              <p:nvPr/>
            </p:nvSpPr>
            <p:spPr>
              <a:xfrm>
                <a:off x="8183210" y="0"/>
                <a:ext cx="1797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25"/>
              <p:cNvSpPr/>
              <p:nvPr/>
            </p:nvSpPr>
            <p:spPr>
              <a:xfrm>
                <a:off x="7942458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25"/>
              <p:cNvSpPr/>
              <p:nvPr/>
            </p:nvSpPr>
            <p:spPr>
              <a:xfrm>
                <a:off x="8183210" y="240741"/>
                <a:ext cx="1797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7" name="Google Shape;1387;p25"/>
            <p:cNvGrpSpPr/>
            <p:nvPr/>
          </p:nvGrpSpPr>
          <p:grpSpPr>
            <a:xfrm flipH="1">
              <a:off x="8693950" y="1100"/>
              <a:ext cx="449923" cy="515409"/>
              <a:chOff x="8003652" y="0"/>
              <a:chExt cx="420450" cy="481646"/>
            </a:xfrm>
          </p:grpSpPr>
          <p:sp>
            <p:nvSpPr>
              <p:cNvPr id="1388" name="Google Shape;1388;p25"/>
              <p:cNvSpPr/>
              <p:nvPr/>
            </p:nvSpPr>
            <p:spPr>
              <a:xfrm>
                <a:off x="8003652" y="0"/>
                <a:ext cx="1797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25"/>
              <p:cNvSpPr/>
              <p:nvPr/>
            </p:nvSpPr>
            <p:spPr>
              <a:xfrm>
                <a:off x="8183202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25"/>
              <p:cNvSpPr/>
              <p:nvPr/>
            </p:nvSpPr>
            <p:spPr>
              <a:xfrm>
                <a:off x="8003652" y="240741"/>
                <a:ext cx="1797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25"/>
              <p:cNvSpPr/>
              <p:nvPr/>
            </p:nvSpPr>
            <p:spPr>
              <a:xfrm>
                <a:off x="8183202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-16750" y="0"/>
            <a:ext cx="9177500" cy="5143500"/>
            <a:chOff x="-16750" y="0"/>
            <a:chExt cx="9177500" cy="5143500"/>
          </a:xfrm>
        </p:grpSpPr>
        <p:grpSp>
          <p:nvGrpSpPr>
            <p:cNvPr id="245" name="Google Shape;245;p6"/>
            <p:cNvGrpSpPr/>
            <p:nvPr/>
          </p:nvGrpSpPr>
          <p:grpSpPr>
            <a:xfrm rot="10800000" flipH="1">
              <a:off x="8693950" y="0"/>
              <a:ext cx="466800" cy="5143500"/>
              <a:chOff x="-16750" y="0"/>
              <a:chExt cx="466800" cy="5143500"/>
            </a:xfrm>
          </p:grpSpPr>
          <p:sp>
            <p:nvSpPr>
              <p:cNvPr id="246" name="Google Shape;246;p6"/>
              <p:cNvSpPr/>
              <p:nvPr/>
            </p:nvSpPr>
            <p:spPr>
              <a:xfrm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6"/>
              <p:cNvSpPr/>
              <p:nvPr/>
            </p:nvSpPr>
            <p:spPr>
              <a:xfrm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6"/>
              <p:cNvSpPr/>
              <p:nvPr/>
            </p:nvSpPr>
            <p:spPr>
              <a:xfrm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6"/>
              <p:cNvSpPr/>
              <p:nvPr/>
            </p:nvSpPr>
            <p:spPr>
              <a:xfrm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5" name="Google Shape;255;p6"/>
            <p:cNvGrpSpPr/>
            <p:nvPr/>
          </p:nvGrpSpPr>
          <p:grpSpPr>
            <a:xfrm>
              <a:off x="-16750" y="0"/>
              <a:ext cx="466800" cy="5143500"/>
              <a:chOff x="-16750" y="0"/>
              <a:chExt cx="466800" cy="5143500"/>
            </a:xfrm>
          </p:grpSpPr>
          <p:sp>
            <p:nvSpPr>
              <p:cNvPr id="256" name="Google Shape;256;p6"/>
              <p:cNvSpPr/>
              <p:nvPr/>
            </p:nvSpPr>
            <p:spPr>
              <a:xfrm rot="10800000" flipH="1"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 rot="10800000" flipH="1"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6"/>
              <p:cNvSpPr/>
              <p:nvPr/>
            </p:nvSpPr>
            <p:spPr>
              <a:xfrm rot="10800000" flipH="1"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 rot="10800000" flipH="1"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 rot="10800000" flipH="1"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 rot="10800000" flipH="1"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 rot="10800000" flipH="1"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6"/>
              <p:cNvSpPr/>
              <p:nvPr/>
            </p:nvSpPr>
            <p:spPr>
              <a:xfrm rot="10800000" flipH="1"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6"/>
              <p:cNvSpPr/>
              <p:nvPr/>
            </p:nvSpPr>
            <p:spPr>
              <a:xfrm rot="10800000" flipH="1"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oogle Shape;379;p9"/>
          <p:cNvGrpSpPr/>
          <p:nvPr/>
        </p:nvGrpSpPr>
        <p:grpSpPr>
          <a:xfrm>
            <a:off x="-94" y="1100"/>
            <a:ext cx="9144094" cy="570400"/>
            <a:chOff x="-94" y="1100"/>
            <a:chExt cx="9144094" cy="570400"/>
          </a:xfrm>
        </p:grpSpPr>
        <p:grpSp>
          <p:nvGrpSpPr>
            <p:cNvPr id="380" name="Google Shape;380;p9"/>
            <p:cNvGrpSpPr/>
            <p:nvPr/>
          </p:nvGrpSpPr>
          <p:grpSpPr>
            <a:xfrm>
              <a:off x="300" y="1100"/>
              <a:ext cx="9143700" cy="570400"/>
              <a:chOff x="300" y="1100"/>
              <a:chExt cx="9143700" cy="570400"/>
            </a:xfrm>
          </p:grpSpPr>
          <p:sp>
            <p:nvSpPr>
              <p:cNvPr id="381" name="Google Shape;381;p9"/>
              <p:cNvSpPr/>
              <p:nvPr/>
            </p:nvSpPr>
            <p:spPr>
              <a:xfrm flipH="1">
                <a:off x="300" y="503400"/>
                <a:ext cx="9143700" cy="681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2" name="Google Shape;382;p9"/>
              <p:cNvGrpSpPr/>
              <p:nvPr/>
            </p:nvGrpSpPr>
            <p:grpSpPr>
              <a:xfrm flipH="1">
                <a:off x="449825" y="1100"/>
                <a:ext cx="8244106" cy="515409"/>
                <a:chOff x="720050" y="0"/>
                <a:chExt cx="7704052" cy="481646"/>
              </a:xfrm>
            </p:grpSpPr>
            <p:sp>
              <p:nvSpPr>
                <p:cNvPr id="383" name="Google Shape;383;p9"/>
                <p:cNvSpPr/>
                <p:nvPr/>
              </p:nvSpPr>
              <p:spPr>
                <a:xfrm>
                  <a:off x="720050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" name="Google Shape;384;p9"/>
                <p:cNvSpPr/>
                <p:nvPr/>
              </p:nvSpPr>
              <p:spPr>
                <a:xfrm>
                  <a:off x="960793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9"/>
                <p:cNvSpPr/>
                <p:nvPr/>
              </p:nvSpPr>
              <p:spPr>
                <a:xfrm>
                  <a:off x="1201537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" name="Google Shape;386;p9"/>
                <p:cNvSpPr/>
                <p:nvPr/>
              </p:nvSpPr>
              <p:spPr>
                <a:xfrm>
                  <a:off x="1442280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" name="Google Shape;387;p9"/>
                <p:cNvSpPr/>
                <p:nvPr/>
              </p:nvSpPr>
              <p:spPr>
                <a:xfrm>
                  <a:off x="1683024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;p9"/>
                <p:cNvSpPr/>
                <p:nvPr/>
              </p:nvSpPr>
              <p:spPr>
                <a:xfrm>
                  <a:off x="1923767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" name="Google Shape;389;p9"/>
                <p:cNvSpPr/>
                <p:nvPr/>
              </p:nvSpPr>
              <p:spPr>
                <a:xfrm>
                  <a:off x="2164511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" name="Google Shape;390;p9"/>
                <p:cNvSpPr/>
                <p:nvPr/>
              </p:nvSpPr>
              <p:spPr>
                <a:xfrm>
                  <a:off x="2405254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9"/>
                <p:cNvSpPr/>
                <p:nvPr/>
              </p:nvSpPr>
              <p:spPr>
                <a:xfrm>
                  <a:off x="2645997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" name="Google Shape;392;p9"/>
                <p:cNvSpPr/>
                <p:nvPr/>
              </p:nvSpPr>
              <p:spPr>
                <a:xfrm>
                  <a:off x="2886741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" name="Google Shape;393;p9"/>
                <p:cNvSpPr/>
                <p:nvPr/>
              </p:nvSpPr>
              <p:spPr>
                <a:xfrm>
                  <a:off x="3127484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" name="Google Shape;394;p9"/>
                <p:cNvSpPr/>
                <p:nvPr/>
              </p:nvSpPr>
              <p:spPr>
                <a:xfrm>
                  <a:off x="3368228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" name="Google Shape;395;p9"/>
                <p:cNvSpPr/>
                <p:nvPr/>
              </p:nvSpPr>
              <p:spPr>
                <a:xfrm>
                  <a:off x="3608971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" name="Google Shape;396;p9"/>
                <p:cNvSpPr/>
                <p:nvPr/>
              </p:nvSpPr>
              <p:spPr>
                <a:xfrm>
                  <a:off x="384971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" name="Google Shape;397;p9"/>
                <p:cNvSpPr/>
                <p:nvPr/>
              </p:nvSpPr>
              <p:spPr>
                <a:xfrm>
                  <a:off x="4090458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" name="Google Shape;398;p9"/>
                <p:cNvSpPr/>
                <p:nvPr/>
              </p:nvSpPr>
              <p:spPr>
                <a:xfrm>
                  <a:off x="720050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" name="Google Shape;399;p9"/>
                <p:cNvSpPr/>
                <p:nvPr/>
              </p:nvSpPr>
              <p:spPr>
                <a:xfrm>
                  <a:off x="960793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" name="Google Shape;400;p9"/>
                <p:cNvSpPr/>
                <p:nvPr/>
              </p:nvSpPr>
              <p:spPr>
                <a:xfrm>
                  <a:off x="1201537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" name="Google Shape;401;p9"/>
                <p:cNvSpPr/>
                <p:nvPr/>
              </p:nvSpPr>
              <p:spPr>
                <a:xfrm>
                  <a:off x="1442280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" name="Google Shape;402;p9"/>
                <p:cNvSpPr/>
                <p:nvPr/>
              </p:nvSpPr>
              <p:spPr>
                <a:xfrm>
                  <a:off x="1683024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" name="Google Shape;403;p9"/>
                <p:cNvSpPr/>
                <p:nvPr/>
              </p:nvSpPr>
              <p:spPr>
                <a:xfrm>
                  <a:off x="1923767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" name="Google Shape;404;p9"/>
                <p:cNvSpPr/>
                <p:nvPr/>
              </p:nvSpPr>
              <p:spPr>
                <a:xfrm>
                  <a:off x="2164511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" name="Google Shape;405;p9"/>
                <p:cNvSpPr/>
                <p:nvPr/>
              </p:nvSpPr>
              <p:spPr>
                <a:xfrm>
                  <a:off x="2405254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" name="Google Shape;406;p9"/>
                <p:cNvSpPr/>
                <p:nvPr/>
              </p:nvSpPr>
              <p:spPr>
                <a:xfrm>
                  <a:off x="2645997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" name="Google Shape;407;p9"/>
                <p:cNvSpPr/>
                <p:nvPr/>
              </p:nvSpPr>
              <p:spPr>
                <a:xfrm>
                  <a:off x="2886741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" name="Google Shape;408;p9"/>
                <p:cNvSpPr/>
                <p:nvPr/>
              </p:nvSpPr>
              <p:spPr>
                <a:xfrm>
                  <a:off x="3127484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" name="Google Shape;409;p9"/>
                <p:cNvSpPr/>
                <p:nvPr/>
              </p:nvSpPr>
              <p:spPr>
                <a:xfrm>
                  <a:off x="3368228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" name="Google Shape;410;p9"/>
                <p:cNvSpPr/>
                <p:nvPr/>
              </p:nvSpPr>
              <p:spPr>
                <a:xfrm>
                  <a:off x="3608971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" name="Google Shape;411;p9"/>
                <p:cNvSpPr/>
                <p:nvPr/>
              </p:nvSpPr>
              <p:spPr>
                <a:xfrm>
                  <a:off x="384971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" name="Google Shape;412;p9"/>
                <p:cNvSpPr/>
                <p:nvPr/>
              </p:nvSpPr>
              <p:spPr>
                <a:xfrm>
                  <a:off x="4090458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" name="Google Shape;413;p9"/>
                <p:cNvSpPr/>
                <p:nvPr/>
              </p:nvSpPr>
              <p:spPr>
                <a:xfrm>
                  <a:off x="4331308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" name="Google Shape;414;p9"/>
                <p:cNvSpPr/>
                <p:nvPr/>
              </p:nvSpPr>
              <p:spPr>
                <a:xfrm>
                  <a:off x="4572051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" name="Google Shape;415;p9"/>
                <p:cNvSpPr/>
                <p:nvPr/>
              </p:nvSpPr>
              <p:spPr>
                <a:xfrm>
                  <a:off x="481279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" name="Google Shape;416;p9"/>
                <p:cNvSpPr/>
                <p:nvPr/>
              </p:nvSpPr>
              <p:spPr>
                <a:xfrm>
                  <a:off x="5053538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" name="Google Shape;417;p9"/>
                <p:cNvSpPr/>
                <p:nvPr/>
              </p:nvSpPr>
              <p:spPr>
                <a:xfrm>
                  <a:off x="5294282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" name="Google Shape;418;p9"/>
                <p:cNvSpPr/>
                <p:nvPr/>
              </p:nvSpPr>
              <p:spPr>
                <a:xfrm>
                  <a:off x="5535025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" name="Google Shape;419;p9"/>
                <p:cNvSpPr/>
                <p:nvPr/>
              </p:nvSpPr>
              <p:spPr>
                <a:xfrm>
                  <a:off x="5775769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" name="Google Shape;420;p9"/>
                <p:cNvSpPr/>
                <p:nvPr/>
              </p:nvSpPr>
              <p:spPr>
                <a:xfrm>
                  <a:off x="6016512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" name="Google Shape;421;p9"/>
                <p:cNvSpPr/>
                <p:nvPr/>
              </p:nvSpPr>
              <p:spPr>
                <a:xfrm>
                  <a:off x="625725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" name="Google Shape;422;p9"/>
                <p:cNvSpPr/>
                <p:nvPr/>
              </p:nvSpPr>
              <p:spPr>
                <a:xfrm>
                  <a:off x="6497999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" name="Google Shape;423;p9"/>
                <p:cNvSpPr/>
                <p:nvPr/>
              </p:nvSpPr>
              <p:spPr>
                <a:xfrm>
                  <a:off x="6738742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9"/>
                <p:cNvSpPr/>
                <p:nvPr/>
              </p:nvSpPr>
              <p:spPr>
                <a:xfrm>
                  <a:off x="6979486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9"/>
                <p:cNvSpPr/>
                <p:nvPr/>
              </p:nvSpPr>
              <p:spPr>
                <a:xfrm>
                  <a:off x="7220229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" name="Google Shape;426;p9"/>
                <p:cNvSpPr/>
                <p:nvPr/>
              </p:nvSpPr>
              <p:spPr>
                <a:xfrm>
                  <a:off x="7460973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9"/>
                <p:cNvSpPr/>
                <p:nvPr/>
              </p:nvSpPr>
              <p:spPr>
                <a:xfrm>
                  <a:off x="4331308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9"/>
                <p:cNvSpPr/>
                <p:nvPr/>
              </p:nvSpPr>
              <p:spPr>
                <a:xfrm>
                  <a:off x="4572051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9"/>
                <p:cNvSpPr/>
                <p:nvPr/>
              </p:nvSpPr>
              <p:spPr>
                <a:xfrm>
                  <a:off x="481279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30;p9"/>
                <p:cNvSpPr/>
                <p:nvPr/>
              </p:nvSpPr>
              <p:spPr>
                <a:xfrm>
                  <a:off x="5053538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431;p9"/>
                <p:cNvSpPr/>
                <p:nvPr/>
              </p:nvSpPr>
              <p:spPr>
                <a:xfrm>
                  <a:off x="5294282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9"/>
                <p:cNvSpPr/>
                <p:nvPr/>
              </p:nvSpPr>
              <p:spPr>
                <a:xfrm>
                  <a:off x="5535025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9"/>
                <p:cNvSpPr/>
                <p:nvPr/>
              </p:nvSpPr>
              <p:spPr>
                <a:xfrm>
                  <a:off x="5775769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434;p9"/>
                <p:cNvSpPr/>
                <p:nvPr/>
              </p:nvSpPr>
              <p:spPr>
                <a:xfrm>
                  <a:off x="6016512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435;p9"/>
                <p:cNvSpPr/>
                <p:nvPr/>
              </p:nvSpPr>
              <p:spPr>
                <a:xfrm>
                  <a:off x="625725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9"/>
                <p:cNvSpPr/>
                <p:nvPr/>
              </p:nvSpPr>
              <p:spPr>
                <a:xfrm>
                  <a:off x="6497999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9"/>
                <p:cNvSpPr/>
                <p:nvPr/>
              </p:nvSpPr>
              <p:spPr>
                <a:xfrm>
                  <a:off x="6738742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9"/>
                <p:cNvSpPr/>
                <p:nvPr/>
              </p:nvSpPr>
              <p:spPr>
                <a:xfrm>
                  <a:off x="6979486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9"/>
                <p:cNvSpPr/>
                <p:nvPr/>
              </p:nvSpPr>
              <p:spPr>
                <a:xfrm>
                  <a:off x="7220229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9"/>
                <p:cNvSpPr/>
                <p:nvPr/>
              </p:nvSpPr>
              <p:spPr>
                <a:xfrm>
                  <a:off x="7460973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9"/>
                <p:cNvSpPr/>
                <p:nvPr/>
              </p:nvSpPr>
              <p:spPr>
                <a:xfrm>
                  <a:off x="770171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442;p9"/>
                <p:cNvSpPr/>
                <p:nvPr/>
              </p:nvSpPr>
              <p:spPr>
                <a:xfrm>
                  <a:off x="7942458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443;p9"/>
                <p:cNvSpPr/>
                <p:nvPr/>
              </p:nvSpPr>
              <p:spPr>
                <a:xfrm>
                  <a:off x="8183202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9"/>
                <p:cNvSpPr/>
                <p:nvPr/>
              </p:nvSpPr>
              <p:spPr>
                <a:xfrm>
                  <a:off x="770171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9"/>
                <p:cNvSpPr/>
                <p:nvPr/>
              </p:nvSpPr>
              <p:spPr>
                <a:xfrm>
                  <a:off x="7942458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9"/>
                <p:cNvSpPr/>
                <p:nvPr/>
              </p:nvSpPr>
              <p:spPr>
                <a:xfrm>
                  <a:off x="8183202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47" name="Google Shape;447;p9"/>
            <p:cNvGrpSpPr/>
            <p:nvPr/>
          </p:nvGrpSpPr>
          <p:grpSpPr>
            <a:xfrm flipH="1">
              <a:off x="-94" y="1100"/>
              <a:ext cx="449926" cy="515409"/>
              <a:chOff x="7942458" y="0"/>
              <a:chExt cx="420452" cy="481646"/>
            </a:xfrm>
          </p:grpSpPr>
          <p:sp>
            <p:nvSpPr>
              <p:cNvPr id="448" name="Google Shape;448;p9"/>
              <p:cNvSpPr/>
              <p:nvPr/>
            </p:nvSpPr>
            <p:spPr>
              <a:xfrm>
                <a:off x="7942458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9"/>
              <p:cNvSpPr/>
              <p:nvPr/>
            </p:nvSpPr>
            <p:spPr>
              <a:xfrm>
                <a:off x="8183210" y="0"/>
                <a:ext cx="1797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9"/>
              <p:cNvSpPr/>
              <p:nvPr/>
            </p:nvSpPr>
            <p:spPr>
              <a:xfrm>
                <a:off x="7942458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9"/>
              <p:cNvSpPr/>
              <p:nvPr/>
            </p:nvSpPr>
            <p:spPr>
              <a:xfrm>
                <a:off x="8183210" y="240741"/>
                <a:ext cx="1797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2" name="Google Shape;452;p9"/>
            <p:cNvGrpSpPr/>
            <p:nvPr/>
          </p:nvGrpSpPr>
          <p:grpSpPr>
            <a:xfrm flipH="1">
              <a:off x="8693950" y="1100"/>
              <a:ext cx="449923" cy="515409"/>
              <a:chOff x="8003652" y="0"/>
              <a:chExt cx="420450" cy="481646"/>
            </a:xfrm>
          </p:grpSpPr>
          <p:sp>
            <p:nvSpPr>
              <p:cNvPr id="453" name="Google Shape;453;p9"/>
              <p:cNvSpPr/>
              <p:nvPr/>
            </p:nvSpPr>
            <p:spPr>
              <a:xfrm>
                <a:off x="8003652" y="0"/>
                <a:ext cx="1797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9"/>
              <p:cNvSpPr/>
              <p:nvPr/>
            </p:nvSpPr>
            <p:spPr>
              <a:xfrm>
                <a:off x="8183202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9"/>
              <p:cNvSpPr/>
              <p:nvPr/>
            </p:nvSpPr>
            <p:spPr>
              <a:xfrm>
                <a:off x="8003652" y="240741"/>
                <a:ext cx="1797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9"/>
              <p:cNvSpPr/>
              <p:nvPr/>
            </p:nvSpPr>
            <p:spPr>
              <a:xfrm>
                <a:off x="8183202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57" name="Google Shape;457;p9"/>
          <p:cNvSpPr txBox="1">
            <a:spLocks noGrp="1"/>
          </p:cNvSpPr>
          <p:nvPr>
            <p:ph type="title"/>
          </p:nvPr>
        </p:nvSpPr>
        <p:spPr>
          <a:xfrm>
            <a:off x="1747188" y="1418745"/>
            <a:ext cx="5649600" cy="76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8" name="Google Shape;458;p9"/>
          <p:cNvSpPr txBox="1">
            <a:spLocks noGrp="1"/>
          </p:cNvSpPr>
          <p:nvPr>
            <p:ph type="subTitle" idx="1"/>
          </p:nvPr>
        </p:nvSpPr>
        <p:spPr>
          <a:xfrm>
            <a:off x="1747213" y="2285950"/>
            <a:ext cx="5649600" cy="6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11"/>
          <p:cNvGrpSpPr/>
          <p:nvPr/>
        </p:nvGrpSpPr>
        <p:grpSpPr>
          <a:xfrm>
            <a:off x="-94" y="1100"/>
            <a:ext cx="9144094" cy="570400"/>
            <a:chOff x="-94" y="1100"/>
            <a:chExt cx="9144094" cy="570400"/>
          </a:xfrm>
        </p:grpSpPr>
        <p:grpSp>
          <p:nvGrpSpPr>
            <p:cNvPr id="541" name="Google Shape;541;p11"/>
            <p:cNvGrpSpPr/>
            <p:nvPr/>
          </p:nvGrpSpPr>
          <p:grpSpPr>
            <a:xfrm>
              <a:off x="300" y="1100"/>
              <a:ext cx="9143700" cy="570400"/>
              <a:chOff x="300" y="1100"/>
              <a:chExt cx="9143700" cy="570400"/>
            </a:xfrm>
          </p:grpSpPr>
          <p:sp>
            <p:nvSpPr>
              <p:cNvPr id="542" name="Google Shape;542;p11"/>
              <p:cNvSpPr/>
              <p:nvPr/>
            </p:nvSpPr>
            <p:spPr>
              <a:xfrm flipH="1">
                <a:off x="300" y="503400"/>
                <a:ext cx="9143700" cy="681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43" name="Google Shape;543;p11"/>
              <p:cNvGrpSpPr/>
              <p:nvPr/>
            </p:nvGrpSpPr>
            <p:grpSpPr>
              <a:xfrm flipH="1">
                <a:off x="449825" y="1100"/>
                <a:ext cx="8244106" cy="515409"/>
                <a:chOff x="720050" y="0"/>
                <a:chExt cx="7704052" cy="481646"/>
              </a:xfrm>
            </p:grpSpPr>
            <p:sp>
              <p:nvSpPr>
                <p:cNvPr id="544" name="Google Shape;544;p11"/>
                <p:cNvSpPr/>
                <p:nvPr/>
              </p:nvSpPr>
              <p:spPr>
                <a:xfrm>
                  <a:off x="720050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" name="Google Shape;545;p11"/>
                <p:cNvSpPr/>
                <p:nvPr/>
              </p:nvSpPr>
              <p:spPr>
                <a:xfrm>
                  <a:off x="960793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" name="Google Shape;546;p11"/>
                <p:cNvSpPr/>
                <p:nvPr/>
              </p:nvSpPr>
              <p:spPr>
                <a:xfrm>
                  <a:off x="1201537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" name="Google Shape;547;p11"/>
                <p:cNvSpPr/>
                <p:nvPr/>
              </p:nvSpPr>
              <p:spPr>
                <a:xfrm>
                  <a:off x="1442280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" name="Google Shape;548;p11"/>
                <p:cNvSpPr/>
                <p:nvPr/>
              </p:nvSpPr>
              <p:spPr>
                <a:xfrm>
                  <a:off x="1683024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549;p11"/>
                <p:cNvSpPr/>
                <p:nvPr/>
              </p:nvSpPr>
              <p:spPr>
                <a:xfrm>
                  <a:off x="1923767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" name="Google Shape;550;p11"/>
                <p:cNvSpPr/>
                <p:nvPr/>
              </p:nvSpPr>
              <p:spPr>
                <a:xfrm>
                  <a:off x="2164511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" name="Google Shape;551;p11"/>
                <p:cNvSpPr/>
                <p:nvPr/>
              </p:nvSpPr>
              <p:spPr>
                <a:xfrm>
                  <a:off x="2405254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" name="Google Shape;552;p11"/>
                <p:cNvSpPr/>
                <p:nvPr/>
              </p:nvSpPr>
              <p:spPr>
                <a:xfrm>
                  <a:off x="2645997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553;p11"/>
                <p:cNvSpPr/>
                <p:nvPr/>
              </p:nvSpPr>
              <p:spPr>
                <a:xfrm>
                  <a:off x="2886741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11"/>
                <p:cNvSpPr/>
                <p:nvPr/>
              </p:nvSpPr>
              <p:spPr>
                <a:xfrm>
                  <a:off x="3127484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" name="Google Shape;555;p11"/>
                <p:cNvSpPr/>
                <p:nvPr/>
              </p:nvSpPr>
              <p:spPr>
                <a:xfrm>
                  <a:off x="3368228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56;p11"/>
                <p:cNvSpPr/>
                <p:nvPr/>
              </p:nvSpPr>
              <p:spPr>
                <a:xfrm>
                  <a:off x="3608971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57;p11"/>
                <p:cNvSpPr/>
                <p:nvPr/>
              </p:nvSpPr>
              <p:spPr>
                <a:xfrm>
                  <a:off x="384971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11"/>
                <p:cNvSpPr/>
                <p:nvPr/>
              </p:nvSpPr>
              <p:spPr>
                <a:xfrm>
                  <a:off x="4090458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9" name="Google Shape;559;p11"/>
                <p:cNvSpPr/>
                <p:nvPr/>
              </p:nvSpPr>
              <p:spPr>
                <a:xfrm>
                  <a:off x="720050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0" name="Google Shape;560;p11"/>
                <p:cNvSpPr/>
                <p:nvPr/>
              </p:nvSpPr>
              <p:spPr>
                <a:xfrm>
                  <a:off x="960793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11"/>
                <p:cNvSpPr/>
                <p:nvPr/>
              </p:nvSpPr>
              <p:spPr>
                <a:xfrm>
                  <a:off x="1201537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11"/>
                <p:cNvSpPr/>
                <p:nvPr/>
              </p:nvSpPr>
              <p:spPr>
                <a:xfrm>
                  <a:off x="1442280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11"/>
                <p:cNvSpPr/>
                <p:nvPr/>
              </p:nvSpPr>
              <p:spPr>
                <a:xfrm>
                  <a:off x="1683024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11"/>
                <p:cNvSpPr/>
                <p:nvPr/>
              </p:nvSpPr>
              <p:spPr>
                <a:xfrm>
                  <a:off x="1923767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11"/>
                <p:cNvSpPr/>
                <p:nvPr/>
              </p:nvSpPr>
              <p:spPr>
                <a:xfrm>
                  <a:off x="2164511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11"/>
                <p:cNvSpPr/>
                <p:nvPr/>
              </p:nvSpPr>
              <p:spPr>
                <a:xfrm>
                  <a:off x="2405254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11"/>
                <p:cNvSpPr/>
                <p:nvPr/>
              </p:nvSpPr>
              <p:spPr>
                <a:xfrm>
                  <a:off x="2645997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11"/>
                <p:cNvSpPr/>
                <p:nvPr/>
              </p:nvSpPr>
              <p:spPr>
                <a:xfrm>
                  <a:off x="2886741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11"/>
                <p:cNvSpPr/>
                <p:nvPr/>
              </p:nvSpPr>
              <p:spPr>
                <a:xfrm>
                  <a:off x="3127484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11"/>
                <p:cNvSpPr/>
                <p:nvPr/>
              </p:nvSpPr>
              <p:spPr>
                <a:xfrm>
                  <a:off x="3368228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11"/>
                <p:cNvSpPr/>
                <p:nvPr/>
              </p:nvSpPr>
              <p:spPr>
                <a:xfrm>
                  <a:off x="3608971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11"/>
                <p:cNvSpPr/>
                <p:nvPr/>
              </p:nvSpPr>
              <p:spPr>
                <a:xfrm>
                  <a:off x="384971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73;p11"/>
                <p:cNvSpPr/>
                <p:nvPr/>
              </p:nvSpPr>
              <p:spPr>
                <a:xfrm>
                  <a:off x="4090458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574;p11"/>
                <p:cNvSpPr/>
                <p:nvPr/>
              </p:nvSpPr>
              <p:spPr>
                <a:xfrm>
                  <a:off x="4331308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575;p11"/>
                <p:cNvSpPr/>
                <p:nvPr/>
              </p:nvSpPr>
              <p:spPr>
                <a:xfrm>
                  <a:off x="4572051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576;p11"/>
                <p:cNvSpPr/>
                <p:nvPr/>
              </p:nvSpPr>
              <p:spPr>
                <a:xfrm>
                  <a:off x="481279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577;p11"/>
                <p:cNvSpPr/>
                <p:nvPr/>
              </p:nvSpPr>
              <p:spPr>
                <a:xfrm>
                  <a:off x="5053538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78;p11"/>
                <p:cNvSpPr/>
                <p:nvPr/>
              </p:nvSpPr>
              <p:spPr>
                <a:xfrm>
                  <a:off x="5294282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79;p11"/>
                <p:cNvSpPr/>
                <p:nvPr/>
              </p:nvSpPr>
              <p:spPr>
                <a:xfrm>
                  <a:off x="5535025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80;p11"/>
                <p:cNvSpPr/>
                <p:nvPr/>
              </p:nvSpPr>
              <p:spPr>
                <a:xfrm>
                  <a:off x="5775769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11"/>
                <p:cNvSpPr/>
                <p:nvPr/>
              </p:nvSpPr>
              <p:spPr>
                <a:xfrm>
                  <a:off x="6016512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582;p11"/>
                <p:cNvSpPr/>
                <p:nvPr/>
              </p:nvSpPr>
              <p:spPr>
                <a:xfrm>
                  <a:off x="625725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3" name="Google Shape;583;p11"/>
                <p:cNvSpPr/>
                <p:nvPr/>
              </p:nvSpPr>
              <p:spPr>
                <a:xfrm>
                  <a:off x="6497999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" name="Google Shape;584;p11"/>
                <p:cNvSpPr/>
                <p:nvPr/>
              </p:nvSpPr>
              <p:spPr>
                <a:xfrm>
                  <a:off x="6738742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585;p11"/>
                <p:cNvSpPr/>
                <p:nvPr/>
              </p:nvSpPr>
              <p:spPr>
                <a:xfrm>
                  <a:off x="6979486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" name="Google Shape;586;p11"/>
                <p:cNvSpPr/>
                <p:nvPr/>
              </p:nvSpPr>
              <p:spPr>
                <a:xfrm>
                  <a:off x="7220229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587;p11"/>
                <p:cNvSpPr/>
                <p:nvPr/>
              </p:nvSpPr>
              <p:spPr>
                <a:xfrm>
                  <a:off x="7460973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11"/>
                <p:cNvSpPr/>
                <p:nvPr/>
              </p:nvSpPr>
              <p:spPr>
                <a:xfrm>
                  <a:off x="4331308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11"/>
                <p:cNvSpPr/>
                <p:nvPr/>
              </p:nvSpPr>
              <p:spPr>
                <a:xfrm>
                  <a:off x="4572051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11"/>
                <p:cNvSpPr/>
                <p:nvPr/>
              </p:nvSpPr>
              <p:spPr>
                <a:xfrm>
                  <a:off x="481279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11"/>
                <p:cNvSpPr/>
                <p:nvPr/>
              </p:nvSpPr>
              <p:spPr>
                <a:xfrm>
                  <a:off x="5053538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11"/>
                <p:cNvSpPr/>
                <p:nvPr/>
              </p:nvSpPr>
              <p:spPr>
                <a:xfrm>
                  <a:off x="5294282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593;p11"/>
                <p:cNvSpPr/>
                <p:nvPr/>
              </p:nvSpPr>
              <p:spPr>
                <a:xfrm>
                  <a:off x="5535025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" name="Google Shape;594;p11"/>
                <p:cNvSpPr/>
                <p:nvPr/>
              </p:nvSpPr>
              <p:spPr>
                <a:xfrm>
                  <a:off x="5775769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595;p11"/>
                <p:cNvSpPr/>
                <p:nvPr/>
              </p:nvSpPr>
              <p:spPr>
                <a:xfrm>
                  <a:off x="6016512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11"/>
                <p:cNvSpPr/>
                <p:nvPr/>
              </p:nvSpPr>
              <p:spPr>
                <a:xfrm>
                  <a:off x="625725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11"/>
                <p:cNvSpPr/>
                <p:nvPr/>
              </p:nvSpPr>
              <p:spPr>
                <a:xfrm>
                  <a:off x="6497999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11"/>
                <p:cNvSpPr/>
                <p:nvPr/>
              </p:nvSpPr>
              <p:spPr>
                <a:xfrm>
                  <a:off x="6738742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" name="Google Shape;599;p11"/>
                <p:cNvSpPr/>
                <p:nvPr/>
              </p:nvSpPr>
              <p:spPr>
                <a:xfrm>
                  <a:off x="6979486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" name="Google Shape;600;p11"/>
                <p:cNvSpPr/>
                <p:nvPr/>
              </p:nvSpPr>
              <p:spPr>
                <a:xfrm>
                  <a:off x="7220229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" name="Google Shape;601;p11"/>
                <p:cNvSpPr/>
                <p:nvPr/>
              </p:nvSpPr>
              <p:spPr>
                <a:xfrm>
                  <a:off x="7460973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" name="Google Shape;602;p11"/>
                <p:cNvSpPr/>
                <p:nvPr/>
              </p:nvSpPr>
              <p:spPr>
                <a:xfrm>
                  <a:off x="770171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" name="Google Shape;603;p11"/>
                <p:cNvSpPr/>
                <p:nvPr/>
              </p:nvSpPr>
              <p:spPr>
                <a:xfrm>
                  <a:off x="7942458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" name="Google Shape;604;p11"/>
                <p:cNvSpPr/>
                <p:nvPr/>
              </p:nvSpPr>
              <p:spPr>
                <a:xfrm>
                  <a:off x="8183202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" name="Google Shape;605;p11"/>
                <p:cNvSpPr/>
                <p:nvPr/>
              </p:nvSpPr>
              <p:spPr>
                <a:xfrm>
                  <a:off x="770171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" name="Google Shape;606;p11"/>
                <p:cNvSpPr/>
                <p:nvPr/>
              </p:nvSpPr>
              <p:spPr>
                <a:xfrm>
                  <a:off x="7942458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" name="Google Shape;607;p11"/>
                <p:cNvSpPr/>
                <p:nvPr/>
              </p:nvSpPr>
              <p:spPr>
                <a:xfrm>
                  <a:off x="8183202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08" name="Google Shape;608;p11"/>
            <p:cNvGrpSpPr/>
            <p:nvPr/>
          </p:nvGrpSpPr>
          <p:grpSpPr>
            <a:xfrm flipH="1">
              <a:off x="-94" y="1100"/>
              <a:ext cx="449926" cy="515409"/>
              <a:chOff x="7942458" y="0"/>
              <a:chExt cx="420452" cy="481646"/>
            </a:xfrm>
          </p:grpSpPr>
          <p:sp>
            <p:nvSpPr>
              <p:cNvPr id="609" name="Google Shape;609;p11"/>
              <p:cNvSpPr/>
              <p:nvPr/>
            </p:nvSpPr>
            <p:spPr>
              <a:xfrm>
                <a:off x="7942458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11"/>
              <p:cNvSpPr/>
              <p:nvPr/>
            </p:nvSpPr>
            <p:spPr>
              <a:xfrm>
                <a:off x="8183210" y="0"/>
                <a:ext cx="1797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11"/>
              <p:cNvSpPr/>
              <p:nvPr/>
            </p:nvSpPr>
            <p:spPr>
              <a:xfrm>
                <a:off x="7942458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11"/>
              <p:cNvSpPr/>
              <p:nvPr/>
            </p:nvSpPr>
            <p:spPr>
              <a:xfrm>
                <a:off x="8183210" y="240741"/>
                <a:ext cx="1797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3" name="Google Shape;613;p11"/>
            <p:cNvGrpSpPr/>
            <p:nvPr/>
          </p:nvGrpSpPr>
          <p:grpSpPr>
            <a:xfrm flipH="1">
              <a:off x="8693950" y="1100"/>
              <a:ext cx="449923" cy="515409"/>
              <a:chOff x="8003652" y="0"/>
              <a:chExt cx="420450" cy="481646"/>
            </a:xfrm>
          </p:grpSpPr>
          <p:sp>
            <p:nvSpPr>
              <p:cNvPr id="614" name="Google Shape;614;p11"/>
              <p:cNvSpPr/>
              <p:nvPr/>
            </p:nvSpPr>
            <p:spPr>
              <a:xfrm>
                <a:off x="8003652" y="0"/>
                <a:ext cx="1797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11"/>
              <p:cNvSpPr/>
              <p:nvPr/>
            </p:nvSpPr>
            <p:spPr>
              <a:xfrm>
                <a:off x="8183202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11"/>
              <p:cNvSpPr/>
              <p:nvPr/>
            </p:nvSpPr>
            <p:spPr>
              <a:xfrm>
                <a:off x="8003652" y="240741"/>
                <a:ext cx="1797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11"/>
              <p:cNvSpPr/>
              <p:nvPr/>
            </p:nvSpPr>
            <p:spPr>
              <a:xfrm>
                <a:off x="8183202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18" name="Google Shape;618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018200"/>
            <a:ext cx="7704000" cy="15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1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9" name="Google Shape;619;p11"/>
          <p:cNvSpPr txBox="1">
            <a:spLocks noGrp="1"/>
          </p:cNvSpPr>
          <p:nvPr>
            <p:ph type="subTitle" idx="1"/>
          </p:nvPr>
        </p:nvSpPr>
        <p:spPr>
          <a:xfrm>
            <a:off x="720000" y="2701425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3" name="Google Shape;623;p13"/>
          <p:cNvSpPr txBox="1">
            <a:spLocks noGrp="1"/>
          </p:cNvSpPr>
          <p:nvPr>
            <p:ph type="title" idx="2" hasCustomPrompt="1"/>
          </p:nvPr>
        </p:nvSpPr>
        <p:spPr>
          <a:xfrm>
            <a:off x="949088" y="1653675"/>
            <a:ext cx="838800" cy="840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24" name="Google Shape;624;p13"/>
          <p:cNvSpPr txBox="1">
            <a:spLocks noGrp="1"/>
          </p:cNvSpPr>
          <p:nvPr>
            <p:ph type="title" idx="3"/>
          </p:nvPr>
        </p:nvSpPr>
        <p:spPr>
          <a:xfrm>
            <a:off x="1940287" y="1653675"/>
            <a:ext cx="23475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940287" y="1996975"/>
            <a:ext cx="2347500" cy="4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Jost"/>
                <a:ea typeface="Jost"/>
                <a:cs typeface="Jost"/>
                <a:sym typeface="Jos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title" idx="4" hasCustomPrompt="1"/>
          </p:nvPr>
        </p:nvSpPr>
        <p:spPr>
          <a:xfrm>
            <a:off x="949088" y="3260400"/>
            <a:ext cx="838800" cy="838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27" name="Google Shape;627;p13"/>
          <p:cNvSpPr txBox="1">
            <a:spLocks noGrp="1"/>
          </p:cNvSpPr>
          <p:nvPr>
            <p:ph type="title" idx="5"/>
          </p:nvPr>
        </p:nvSpPr>
        <p:spPr>
          <a:xfrm>
            <a:off x="1940287" y="3259050"/>
            <a:ext cx="23475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6"/>
          </p:nvPr>
        </p:nvSpPr>
        <p:spPr>
          <a:xfrm>
            <a:off x="1940287" y="3602350"/>
            <a:ext cx="2347500" cy="4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Jost"/>
                <a:ea typeface="Jost"/>
                <a:cs typeface="Jost"/>
                <a:sym typeface="Jos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title" idx="7" hasCustomPrompt="1"/>
          </p:nvPr>
        </p:nvSpPr>
        <p:spPr>
          <a:xfrm>
            <a:off x="4856212" y="1651100"/>
            <a:ext cx="838800" cy="838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30" name="Google Shape;630;p13"/>
          <p:cNvSpPr txBox="1">
            <a:spLocks noGrp="1"/>
          </p:cNvSpPr>
          <p:nvPr>
            <p:ph type="title" idx="8"/>
          </p:nvPr>
        </p:nvSpPr>
        <p:spPr>
          <a:xfrm>
            <a:off x="5847412" y="1653675"/>
            <a:ext cx="23475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9"/>
          </p:nvPr>
        </p:nvSpPr>
        <p:spPr>
          <a:xfrm>
            <a:off x="5847412" y="1996974"/>
            <a:ext cx="2347500" cy="4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Jost"/>
                <a:ea typeface="Jost"/>
                <a:cs typeface="Jost"/>
                <a:sym typeface="Jos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title" idx="13" hasCustomPrompt="1"/>
          </p:nvPr>
        </p:nvSpPr>
        <p:spPr>
          <a:xfrm>
            <a:off x="4857812" y="3260400"/>
            <a:ext cx="838800" cy="838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14"/>
          </p:nvPr>
        </p:nvSpPr>
        <p:spPr>
          <a:xfrm>
            <a:off x="5847412" y="3259051"/>
            <a:ext cx="23475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34" name="Google Shape;634;p13"/>
          <p:cNvSpPr txBox="1">
            <a:spLocks noGrp="1"/>
          </p:cNvSpPr>
          <p:nvPr>
            <p:ph type="subTitle" idx="15"/>
          </p:nvPr>
        </p:nvSpPr>
        <p:spPr>
          <a:xfrm>
            <a:off x="5847412" y="3602350"/>
            <a:ext cx="2347500" cy="4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Jost"/>
                <a:ea typeface="Jost"/>
                <a:cs typeface="Jost"/>
                <a:sym typeface="Jos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635" name="Google Shape;635;p13"/>
          <p:cNvGrpSpPr/>
          <p:nvPr/>
        </p:nvGrpSpPr>
        <p:grpSpPr>
          <a:xfrm>
            <a:off x="-16750" y="0"/>
            <a:ext cx="9177500" cy="5143500"/>
            <a:chOff x="-16750" y="0"/>
            <a:chExt cx="9177500" cy="5143500"/>
          </a:xfrm>
        </p:grpSpPr>
        <p:grpSp>
          <p:nvGrpSpPr>
            <p:cNvPr id="636" name="Google Shape;636;p13"/>
            <p:cNvGrpSpPr/>
            <p:nvPr/>
          </p:nvGrpSpPr>
          <p:grpSpPr>
            <a:xfrm rot="10800000" flipH="1">
              <a:off x="8693950" y="0"/>
              <a:ext cx="466800" cy="5143500"/>
              <a:chOff x="-16750" y="0"/>
              <a:chExt cx="466800" cy="5143500"/>
            </a:xfrm>
          </p:grpSpPr>
          <p:sp>
            <p:nvSpPr>
              <p:cNvPr id="637" name="Google Shape;637;p13"/>
              <p:cNvSpPr/>
              <p:nvPr/>
            </p:nvSpPr>
            <p:spPr>
              <a:xfrm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13"/>
              <p:cNvSpPr/>
              <p:nvPr/>
            </p:nvSpPr>
            <p:spPr>
              <a:xfrm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13"/>
              <p:cNvSpPr/>
              <p:nvPr/>
            </p:nvSpPr>
            <p:spPr>
              <a:xfrm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13"/>
              <p:cNvSpPr/>
              <p:nvPr/>
            </p:nvSpPr>
            <p:spPr>
              <a:xfrm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13"/>
              <p:cNvSpPr/>
              <p:nvPr/>
            </p:nvSpPr>
            <p:spPr>
              <a:xfrm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13"/>
              <p:cNvSpPr/>
              <p:nvPr/>
            </p:nvSpPr>
            <p:spPr>
              <a:xfrm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13"/>
              <p:cNvSpPr/>
              <p:nvPr/>
            </p:nvSpPr>
            <p:spPr>
              <a:xfrm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13"/>
              <p:cNvSpPr/>
              <p:nvPr/>
            </p:nvSpPr>
            <p:spPr>
              <a:xfrm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13"/>
              <p:cNvSpPr/>
              <p:nvPr/>
            </p:nvSpPr>
            <p:spPr>
              <a:xfrm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6" name="Google Shape;646;p13"/>
            <p:cNvGrpSpPr/>
            <p:nvPr/>
          </p:nvGrpSpPr>
          <p:grpSpPr>
            <a:xfrm>
              <a:off x="-16750" y="0"/>
              <a:ext cx="466800" cy="5143500"/>
              <a:chOff x="-16750" y="0"/>
              <a:chExt cx="466800" cy="5143500"/>
            </a:xfrm>
          </p:grpSpPr>
          <p:sp>
            <p:nvSpPr>
              <p:cNvPr id="647" name="Google Shape;647;p13"/>
              <p:cNvSpPr/>
              <p:nvPr/>
            </p:nvSpPr>
            <p:spPr>
              <a:xfrm rot="10800000" flipH="1"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13"/>
              <p:cNvSpPr/>
              <p:nvPr/>
            </p:nvSpPr>
            <p:spPr>
              <a:xfrm rot="10800000" flipH="1"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13"/>
              <p:cNvSpPr/>
              <p:nvPr/>
            </p:nvSpPr>
            <p:spPr>
              <a:xfrm rot="10800000" flipH="1"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3"/>
              <p:cNvSpPr/>
              <p:nvPr/>
            </p:nvSpPr>
            <p:spPr>
              <a:xfrm rot="10800000" flipH="1"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3"/>
              <p:cNvSpPr/>
              <p:nvPr/>
            </p:nvSpPr>
            <p:spPr>
              <a:xfrm rot="10800000" flipH="1"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3"/>
              <p:cNvSpPr/>
              <p:nvPr/>
            </p:nvSpPr>
            <p:spPr>
              <a:xfrm rot="10800000" flipH="1"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13"/>
              <p:cNvSpPr/>
              <p:nvPr/>
            </p:nvSpPr>
            <p:spPr>
              <a:xfrm rot="10800000" flipH="1"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13"/>
              <p:cNvSpPr/>
              <p:nvPr/>
            </p:nvSpPr>
            <p:spPr>
              <a:xfrm rot="10800000" flipH="1"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3"/>
              <p:cNvSpPr/>
              <p:nvPr/>
            </p:nvSpPr>
            <p:spPr>
              <a:xfrm rot="10800000" flipH="1"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4"/>
          <p:cNvSpPr txBox="1">
            <a:spLocks noGrp="1"/>
          </p:cNvSpPr>
          <p:nvPr>
            <p:ph type="title"/>
          </p:nvPr>
        </p:nvSpPr>
        <p:spPr>
          <a:xfrm>
            <a:off x="1316425" y="3357900"/>
            <a:ext cx="65112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58" name="Google Shape;658;p14"/>
          <p:cNvSpPr txBox="1">
            <a:spLocks noGrp="1"/>
          </p:cNvSpPr>
          <p:nvPr>
            <p:ph type="subTitle" idx="1"/>
          </p:nvPr>
        </p:nvSpPr>
        <p:spPr>
          <a:xfrm>
            <a:off x="1316425" y="1437300"/>
            <a:ext cx="6511200" cy="176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659" name="Google Shape;659;p14"/>
          <p:cNvGrpSpPr/>
          <p:nvPr/>
        </p:nvGrpSpPr>
        <p:grpSpPr>
          <a:xfrm>
            <a:off x="-94" y="1100"/>
            <a:ext cx="9144094" cy="570400"/>
            <a:chOff x="-94" y="1100"/>
            <a:chExt cx="9144094" cy="570400"/>
          </a:xfrm>
        </p:grpSpPr>
        <p:grpSp>
          <p:nvGrpSpPr>
            <p:cNvPr id="660" name="Google Shape;660;p14"/>
            <p:cNvGrpSpPr/>
            <p:nvPr/>
          </p:nvGrpSpPr>
          <p:grpSpPr>
            <a:xfrm>
              <a:off x="300" y="1100"/>
              <a:ext cx="9143700" cy="570400"/>
              <a:chOff x="300" y="1100"/>
              <a:chExt cx="9143700" cy="570400"/>
            </a:xfrm>
          </p:grpSpPr>
          <p:sp>
            <p:nvSpPr>
              <p:cNvPr id="661" name="Google Shape;661;p14"/>
              <p:cNvSpPr/>
              <p:nvPr/>
            </p:nvSpPr>
            <p:spPr>
              <a:xfrm flipH="1">
                <a:off x="300" y="503400"/>
                <a:ext cx="9143700" cy="681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62" name="Google Shape;662;p14"/>
              <p:cNvGrpSpPr/>
              <p:nvPr/>
            </p:nvGrpSpPr>
            <p:grpSpPr>
              <a:xfrm flipH="1">
                <a:off x="449825" y="1100"/>
                <a:ext cx="8244106" cy="515409"/>
                <a:chOff x="720050" y="0"/>
                <a:chExt cx="7704052" cy="481646"/>
              </a:xfrm>
            </p:grpSpPr>
            <p:sp>
              <p:nvSpPr>
                <p:cNvPr id="663" name="Google Shape;663;p14"/>
                <p:cNvSpPr/>
                <p:nvPr/>
              </p:nvSpPr>
              <p:spPr>
                <a:xfrm>
                  <a:off x="720050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4" name="Google Shape;664;p14"/>
                <p:cNvSpPr/>
                <p:nvPr/>
              </p:nvSpPr>
              <p:spPr>
                <a:xfrm>
                  <a:off x="960793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5" name="Google Shape;665;p14"/>
                <p:cNvSpPr/>
                <p:nvPr/>
              </p:nvSpPr>
              <p:spPr>
                <a:xfrm>
                  <a:off x="1201537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6" name="Google Shape;666;p14"/>
                <p:cNvSpPr/>
                <p:nvPr/>
              </p:nvSpPr>
              <p:spPr>
                <a:xfrm>
                  <a:off x="1442280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7" name="Google Shape;667;p14"/>
                <p:cNvSpPr/>
                <p:nvPr/>
              </p:nvSpPr>
              <p:spPr>
                <a:xfrm>
                  <a:off x="1683024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8" name="Google Shape;668;p14"/>
                <p:cNvSpPr/>
                <p:nvPr/>
              </p:nvSpPr>
              <p:spPr>
                <a:xfrm>
                  <a:off x="1923767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9" name="Google Shape;669;p14"/>
                <p:cNvSpPr/>
                <p:nvPr/>
              </p:nvSpPr>
              <p:spPr>
                <a:xfrm>
                  <a:off x="2164511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0" name="Google Shape;670;p14"/>
                <p:cNvSpPr/>
                <p:nvPr/>
              </p:nvSpPr>
              <p:spPr>
                <a:xfrm>
                  <a:off x="2405254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1" name="Google Shape;671;p14"/>
                <p:cNvSpPr/>
                <p:nvPr/>
              </p:nvSpPr>
              <p:spPr>
                <a:xfrm>
                  <a:off x="2645997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2" name="Google Shape;672;p14"/>
                <p:cNvSpPr/>
                <p:nvPr/>
              </p:nvSpPr>
              <p:spPr>
                <a:xfrm>
                  <a:off x="2886741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3" name="Google Shape;673;p14"/>
                <p:cNvSpPr/>
                <p:nvPr/>
              </p:nvSpPr>
              <p:spPr>
                <a:xfrm>
                  <a:off x="3127484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" name="Google Shape;674;p14"/>
                <p:cNvSpPr/>
                <p:nvPr/>
              </p:nvSpPr>
              <p:spPr>
                <a:xfrm>
                  <a:off x="3368228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" name="Google Shape;675;p14"/>
                <p:cNvSpPr/>
                <p:nvPr/>
              </p:nvSpPr>
              <p:spPr>
                <a:xfrm>
                  <a:off x="3608971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" name="Google Shape;676;p14"/>
                <p:cNvSpPr/>
                <p:nvPr/>
              </p:nvSpPr>
              <p:spPr>
                <a:xfrm>
                  <a:off x="384971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" name="Google Shape;677;p14"/>
                <p:cNvSpPr/>
                <p:nvPr/>
              </p:nvSpPr>
              <p:spPr>
                <a:xfrm>
                  <a:off x="4090458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14"/>
                <p:cNvSpPr/>
                <p:nvPr/>
              </p:nvSpPr>
              <p:spPr>
                <a:xfrm>
                  <a:off x="720050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14"/>
                <p:cNvSpPr/>
                <p:nvPr/>
              </p:nvSpPr>
              <p:spPr>
                <a:xfrm>
                  <a:off x="960793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680;p14"/>
                <p:cNvSpPr/>
                <p:nvPr/>
              </p:nvSpPr>
              <p:spPr>
                <a:xfrm>
                  <a:off x="1201537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14"/>
                <p:cNvSpPr/>
                <p:nvPr/>
              </p:nvSpPr>
              <p:spPr>
                <a:xfrm>
                  <a:off x="1442280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682;p14"/>
                <p:cNvSpPr/>
                <p:nvPr/>
              </p:nvSpPr>
              <p:spPr>
                <a:xfrm>
                  <a:off x="1683024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683;p14"/>
                <p:cNvSpPr/>
                <p:nvPr/>
              </p:nvSpPr>
              <p:spPr>
                <a:xfrm>
                  <a:off x="1923767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" name="Google Shape;684;p14"/>
                <p:cNvSpPr/>
                <p:nvPr/>
              </p:nvSpPr>
              <p:spPr>
                <a:xfrm>
                  <a:off x="2164511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5" name="Google Shape;685;p14"/>
                <p:cNvSpPr/>
                <p:nvPr/>
              </p:nvSpPr>
              <p:spPr>
                <a:xfrm>
                  <a:off x="2405254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686;p14"/>
                <p:cNvSpPr/>
                <p:nvPr/>
              </p:nvSpPr>
              <p:spPr>
                <a:xfrm>
                  <a:off x="2645997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" name="Google Shape;687;p14"/>
                <p:cNvSpPr/>
                <p:nvPr/>
              </p:nvSpPr>
              <p:spPr>
                <a:xfrm>
                  <a:off x="2886741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688;p14"/>
                <p:cNvSpPr/>
                <p:nvPr/>
              </p:nvSpPr>
              <p:spPr>
                <a:xfrm>
                  <a:off x="3127484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" name="Google Shape;689;p14"/>
                <p:cNvSpPr/>
                <p:nvPr/>
              </p:nvSpPr>
              <p:spPr>
                <a:xfrm>
                  <a:off x="3368228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14"/>
                <p:cNvSpPr/>
                <p:nvPr/>
              </p:nvSpPr>
              <p:spPr>
                <a:xfrm>
                  <a:off x="3608971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14"/>
                <p:cNvSpPr/>
                <p:nvPr/>
              </p:nvSpPr>
              <p:spPr>
                <a:xfrm>
                  <a:off x="384971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" name="Google Shape;692;p14"/>
                <p:cNvSpPr/>
                <p:nvPr/>
              </p:nvSpPr>
              <p:spPr>
                <a:xfrm>
                  <a:off x="4090458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" name="Google Shape;693;p14"/>
                <p:cNvSpPr/>
                <p:nvPr/>
              </p:nvSpPr>
              <p:spPr>
                <a:xfrm>
                  <a:off x="4331308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4" name="Google Shape;694;p14"/>
                <p:cNvSpPr/>
                <p:nvPr/>
              </p:nvSpPr>
              <p:spPr>
                <a:xfrm>
                  <a:off x="4572051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5" name="Google Shape;695;p14"/>
                <p:cNvSpPr/>
                <p:nvPr/>
              </p:nvSpPr>
              <p:spPr>
                <a:xfrm>
                  <a:off x="481279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6" name="Google Shape;696;p14"/>
                <p:cNvSpPr/>
                <p:nvPr/>
              </p:nvSpPr>
              <p:spPr>
                <a:xfrm>
                  <a:off x="5053538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7" name="Google Shape;697;p14"/>
                <p:cNvSpPr/>
                <p:nvPr/>
              </p:nvSpPr>
              <p:spPr>
                <a:xfrm>
                  <a:off x="5294282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8" name="Google Shape;698;p14"/>
                <p:cNvSpPr/>
                <p:nvPr/>
              </p:nvSpPr>
              <p:spPr>
                <a:xfrm>
                  <a:off x="5535025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9" name="Google Shape;699;p14"/>
                <p:cNvSpPr/>
                <p:nvPr/>
              </p:nvSpPr>
              <p:spPr>
                <a:xfrm>
                  <a:off x="5775769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0" name="Google Shape;700;p14"/>
                <p:cNvSpPr/>
                <p:nvPr/>
              </p:nvSpPr>
              <p:spPr>
                <a:xfrm>
                  <a:off x="6016512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1" name="Google Shape;701;p14"/>
                <p:cNvSpPr/>
                <p:nvPr/>
              </p:nvSpPr>
              <p:spPr>
                <a:xfrm>
                  <a:off x="625725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2" name="Google Shape;702;p14"/>
                <p:cNvSpPr/>
                <p:nvPr/>
              </p:nvSpPr>
              <p:spPr>
                <a:xfrm>
                  <a:off x="6497999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3" name="Google Shape;703;p14"/>
                <p:cNvSpPr/>
                <p:nvPr/>
              </p:nvSpPr>
              <p:spPr>
                <a:xfrm>
                  <a:off x="6738742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14"/>
                <p:cNvSpPr/>
                <p:nvPr/>
              </p:nvSpPr>
              <p:spPr>
                <a:xfrm>
                  <a:off x="6979486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5" name="Google Shape;705;p14"/>
                <p:cNvSpPr/>
                <p:nvPr/>
              </p:nvSpPr>
              <p:spPr>
                <a:xfrm>
                  <a:off x="7220229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6" name="Google Shape;706;p14"/>
                <p:cNvSpPr/>
                <p:nvPr/>
              </p:nvSpPr>
              <p:spPr>
                <a:xfrm>
                  <a:off x="7460973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7" name="Google Shape;707;p14"/>
                <p:cNvSpPr/>
                <p:nvPr/>
              </p:nvSpPr>
              <p:spPr>
                <a:xfrm>
                  <a:off x="4331308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8" name="Google Shape;708;p14"/>
                <p:cNvSpPr/>
                <p:nvPr/>
              </p:nvSpPr>
              <p:spPr>
                <a:xfrm>
                  <a:off x="4572051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14"/>
                <p:cNvSpPr/>
                <p:nvPr/>
              </p:nvSpPr>
              <p:spPr>
                <a:xfrm>
                  <a:off x="481279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14"/>
                <p:cNvSpPr/>
                <p:nvPr/>
              </p:nvSpPr>
              <p:spPr>
                <a:xfrm>
                  <a:off x="5053538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14"/>
                <p:cNvSpPr/>
                <p:nvPr/>
              </p:nvSpPr>
              <p:spPr>
                <a:xfrm>
                  <a:off x="5294282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14"/>
                <p:cNvSpPr/>
                <p:nvPr/>
              </p:nvSpPr>
              <p:spPr>
                <a:xfrm>
                  <a:off x="5535025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713;p14"/>
                <p:cNvSpPr/>
                <p:nvPr/>
              </p:nvSpPr>
              <p:spPr>
                <a:xfrm>
                  <a:off x="5775769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714;p14"/>
                <p:cNvSpPr/>
                <p:nvPr/>
              </p:nvSpPr>
              <p:spPr>
                <a:xfrm>
                  <a:off x="6016512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14"/>
                <p:cNvSpPr/>
                <p:nvPr/>
              </p:nvSpPr>
              <p:spPr>
                <a:xfrm>
                  <a:off x="625725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6" name="Google Shape;716;p14"/>
                <p:cNvSpPr/>
                <p:nvPr/>
              </p:nvSpPr>
              <p:spPr>
                <a:xfrm>
                  <a:off x="6497999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7" name="Google Shape;717;p14"/>
                <p:cNvSpPr/>
                <p:nvPr/>
              </p:nvSpPr>
              <p:spPr>
                <a:xfrm>
                  <a:off x="6738742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8" name="Google Shape;718;p14"/>
                <p:cNvSpPr/>
                <p:nvPr/>
              </p:nvSpPr>
              <p:spPr>
                <a:xfrm>
                  <a:off x="6979486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9" name="Google Shape;719;p14"/>
                <p:cNvSpPr/>
                <p:nvPr/>
              </p:nvSpPr>
              <p:spPr>
                <a:xfrm>
                  <a:off x="7220229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0" name="Google Shape;720;p14"/>
                <p:cNvSpPr/>
                <p:nvPr/>
              </p:nvSpPr>
              <p:spPr>
                <a:xfrm>
                  <a:off x="7460973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1" name="Google Shape;721;p14"/>
                <p:cNvSpPr/>
                <p:nvPr/>
              </p:nvSpPr>
              <p:spPr>
                <a:xfrm>
                  <a:off x="770171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2" name="Google Shape;722;p14"/>
                <p:cNvSpPr/>
                <p:nvPr/>
              </p:nvSpPr>
              <p:spPr>
                <a:xfrm>
                  <a:off x="7942458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3" name="Google Shape;723;p14"/>
                <p:cNvSpPr/>
                <p:nvPr/>
              </p:nvSpPr>
              <p:spPr>
                <a:xfrm>
                  <a:off x="8183202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4" name="Google Shape;724;p14"/>
                <p:cNvSpPr/>
                <p:nvPr/>
              </p:nvSpPr>
              <p:spPr>
                <a:xfrm>
                  <a:off x="770171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725;p14"/>
                <p:cNvSpPr/>
                <p:nvPr/>
              </p:nvSpPr>
              <p:spPr>
                <a:xfrm>
                  <a:off x="7942458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6" name="Google Shape;726;p14"/>
                <p:cNvSpPr/>
                <p:nvPr/>
              </p:nvSpPr>
              <p:spPr>
                <a:xfrm>
                  <a:off x="8183202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27" name="Google Shape;727;p14"/>
            <p:cNvGrpSpPr/>
            <p:nvPr/>
          </p:nvGrpSpPr>
          <p:grpSpPr>
            <a:xfrm flipH="1">
              <a:off x="-94" y="1100"/>
              <a:ext cx="449926" cy="515409"/>
              <a:chOff x="7942458" y="0"/>
              <a:chExt cx="420452" cy="481646"/>
            </a:xfrm>
          </p:grpSpPr>
          <p:sp>
            <p:nvSpPr>
              <p:cNvPr id="728" name="Google Shape;728;p14"/>
              <p:cNvSpPr/>
              <p:nvPr/>
            </p:nvSpPr>
            <p:spPr>
              <a:xfrm>
                <a:off x="7942458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14"/>
              <p:cNvSpPr/>
              <p:nvPr/>
            </p:nvSpPr>
            <p:spPr>
              <a:xfrm>
                <a:off x="8183210" y="0"/>
                <a:ext cx="1797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14"/>
              <p:cNvSpPr/>
              <p:nvPr/>
            </p:nvSpPr>
            <p:spPr>
              <a:xfrm>
                <a:off x="7942458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14"/>
              <p:cNvSpPr/>
              <p:nvPr/>
            </p:nvSpPr>
            <p:spPr>
              <a:xfrm>
                <a:off x="8183210" y="240741"/>
                <a:ext cx="1797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2" name="Google Shape;732;p14"/>
            <p:cNvGrpSpPr/>
            <p:nvPr/>
          </p:nvGrpSpPr>
          <p:grpSpPr>
            <a:xfrm flipH="1">
              <a:off x="8693950" y="1100"/>
              <a:ext cx="449923" cy="515409"/>
              <a:chOff x="8003652" y="0"/>
              <a:chExt cx="420450" cy="481646"/>
            </a:xfrm>
          </p:grpSpPr>
          <p:sp>
            <p:nvSpPr>
              <p:cNvPr id="733" name="Google Shape;733;p14"/>
              <p:cNvSpPr/>
              <p:nvPr/>
            </p:nvSpPr>
            <p:spPr>
              <a:xfrm>
                <a:off x="8003652" y="0"/>
                <a:ext cx="1797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14"/>
              <p:cNvSpPr/>
              <p:nvPr/>
            </p:nvSpPr>
            <p:spPr>
              <a:xfrm>
                <a:off x="8183202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14"/>
              <p:cNvSpPr/>
              <p:nvPr/>
            </p:nvSpPr>
            <p:spPr>
              <a:xfrm>
                <a:off x="8003652" y="240741"/>
                <a:ext cx="1797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14"/>
              <p:cNvSpPr/>
              <p:nvPr/>
            </p:nvSpPr>
            <p:spPr>
              <a:xfrm>
                <a:off x="8183202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37" name="Google Shape;737;p14"/>
          <p:cNvGrpSpPr/>
          <p:nvPr/>
        </p:nvGrpSpPr>
        <p:grpSpPr>
          <a:xfrm rot="10800000">
            <a:off x="-94" y="4573100"/>
            <a:ext cx="9144094" cy="570400"/>
            <a:chOff x="-94" y="1100"/>
            <a:chExt cx="9144094" cy="570400"/>
          </a:xfrm>
        </p:grpSpPr>
        <p:grpSp>
          <p:nvGrpSpPr>
            <p:cNvPr id="738" name="Google Shape;738;p14"/>
            <p:cNvGrpSpPr/>
            <p:nvPr/>
          </p:nvGrpSpPr>
          <p:grpSpPr>
            <a:xfrm>
              <a:off x="300" y="1100"/>
              <a:ext cx="9143700" cy="570400"/>
              <a:chOff x="300" y="1100"/>
              <a:chExt cx="9143700" cy="570400"/>
            </a:xfrm>
          </p:grpSpPr>
          <p:sp>
            <p:nvSpPr>
              <p:cNvPr id="739" name="Google Shape;739;p14"/>
              <p:cNvSpPr/>
              <p:nvPr/>
            </p:nvSpPr>
            <p:spPr>
              <a:xfrm flipH="1">
                <a:off x="300" y="503400"/>
                <a:ext cx="9143700" cy="681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40" name="Google Shape;740;p14"/>
              <p:cNvGrpSpPr/>
              <p:nvPr/>
            </p:nvGrpSpPr>
            <p:grpSpPr>
              <a:xfrm flipH="1">
                <a:off x="449825" y="1100"/>
                <a:ext cx="8244106" cy="515409"/>
                <a:chOff x="720050" y="0"/>
                <a:chExt cx="7704052" cy="481646"/>
              </a:xfrm>
            </p:grpSpPr>
            <p:sp>
              <p:nvSpPr>
                <p:cNvPr id="741" name="Google Shape;741;p14"/>
                <p:cNvSpPr/>
                <p:nvPr/>
              </p:nvSpPr>
              <p:spPr>
                <a:xfrm>
                  <a:off x="720050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2" name="Google Shape;742;p14"/>
                <p:cNvSpPr/>
                <p:nvPr/>
              </p:nvSpPr>
              <p:spPr>
                <a:xfrm>
                  <a:off x="960793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3" name="Google Shape;743;p14"/>
                <p:cNvSpPr/>
                <p:nvPr/>
              </p:nvSpPr>
              <p:spPr>
                <a:xfrm>
                  <a:off x="1201537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4" name="Google Shape;744;p14"/>
                <p:cNvSpPr/>
                <p:nvPr/>
              </p:nvSpPr>
              <p:spPr>
                <a:xfrm>
                  <a:off x="1442280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745;p14"/>
                <p:cNvSpPr/>
                <p:nvPr/>
              </p:nvSpPr>
              <p:spPr>
                <a:xfrm>
                  <a:off x="1683024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6" name="Google Shape;746;p14"/>
                <p:cNvSpPr/>
                <p:nvPr/>
              </p:nvSpPr>
              <p:spPr>
                <a:xfrm>
                  <a:off x="1923767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7" name="Google Shape;747;p14"/>
                <p:cNvSpPr/>
                <p:nvPr/>
              </p:nvSpPr>
              <p:spPr>
                <a:xfrm>
                  <a:off x="2164511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8" name="Google Shape;748;p14"/>
                <p:cNvSpPr/>
                <p:nvPr/>
              </p:nvSpPr>
              <p:spPr>
                <a:xfrm>
                  <a:off x="2405254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9" name="Google Shape;749;p14"/>
                <p:cNvSpPr/>
                <p:nvPr/>
              </p:nvSpPr>
              <p:spPr>
                <a:xfrm>
                  <a:off x="2645997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0" name="Google Shape;750;p14"/>
                <p:cNvSpPr/>
                <p:nvPr/>
              </p:nvSpPr>
              <p:spPr>
                <a:xfrm>
                  <a:off x="2886741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1" name="Google Shape;751;p14"/>
                <p:cNvSpPr/>
                <p:nvPr/>
              </p:nvSpPr>
              <p:spPr>
                <a:xfrm>
                  <a:off x="3127484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2" name="Google Shape;752;p14"/>
                <p:cNvSpPr/>
                <p:nvPr/>
              </p:nvSpPr>
              <p:spPr>
                <a:xfrm>
                  <a:off x="3368228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3" name="Google Shape;753;p14"/>
                <p:cNvSpPr/>
                <p:nvPr/>
              </p:nvSpPr>
              <p:spPr>
                <a:xfrm>
                  <a:off x="3608971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4" name="Google Shape;754;p14"/>
                <p:cNvSpPr/>
                <p:nvPr/>
              </p:nvSpPr>
              <p:spPr>
                <a:xfrm>
                  <a:off x="384971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5" name="Google Shape;755;p14"/>
                <p:cNvSpPr/>
                <p:nvPr/>
              </p:nvSpPr>
              <p:spPr>
                <a:xfrm>
                  <a:off x="4090458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6" name="Google Shape;756;p14"/>
                <p:cNvSpPr/>
                <p:nvPr/>
              </p:nvSpPr>
              <p:spPr>
                <a:xfrm>
                  <a:off x="720050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7" name="Google Shape;757;p14"/>
                <p:cNvSpPr/>
                <p:nvPr/>
              </p:nvSpPr>
              <p:spPr>
                <a:xfrm>
                  <a:off x="960793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8" name="Google Shape;758;p14"/>
                <p:cNvSpPr/>
                <p:nvPr/>
              </p:nvSpPr>
              <p:spPr>
                <a:xfrm>
                  <a:off x="1201537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9" name="Google Shape;759;p14"/>
                <p:cNvSpPr/>
                <p:nvPr/>
              </p:nvSpPr>
              <p:spPr>
                <a:xfrm>
                  <a:off x="1442280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0" name="Google Shape;760;p14"/>
                <p:cNvSpPr/>
                <p:nvPr/>
              </p:nvSpPr>
              <p:spPr>
                <a:xfrm>
                  <a:off x="1683024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1" name="Google Shape;761;p14"/>
                <p:cNvSpPr/>
                <p:nvPr/>
              </p:nvSpPr>
              <p:spPr>
                <a:xfrm>
                  <a:off x="1923767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2" name="Google Shape;762;p14"/>
                <p:cNvSpPr/>
                <p:nvPr/>
              </p:nvSpPr>
              <p:spPr>
                <a:xfrm>
                  <a:off x="2164511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3" name="Google Shape;763;p14"/>
                <p:cNvSpPr/>
                <p:nvPr/>
              </p:nvSpPr>
              <p:spPr>
                <a:xfrm>
                  <a:off x="2405254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4" name="Google Shape;764;p14"/>
                <p:cNvSpPr/>
                <p:nvPr/>
              </p:nvSpPr>
              <p:spPr>
                <a:xfrm>
                  <a:off x="2645997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5" name="Google Shape;765;p14"/>
                <p:cNvSpPr/>
                <p:nvPr/>
              </p:nvSpPr>
              <p:spPr>
                <a:xfrm>
                  <a:off x="2886741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6" name="Google Shape;766;p14"/>
                <p:cNvSpPr/>
                <p:nvPr/>
              </p:nvSpPr>
              <p:spPr>
                <a:xfrm>
                  <a:off x="3127484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7" name="Google Shape;767;p14"/>
                <p:cNvSpPr/>
                <p:nvPr/>
              </p:nvSpPr>
              <p:spPr>
                <a:xfrm>
                  <a:off x="3368228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8" name="Google Shape;768;p14"/>
                <p:cNvSpPr/>
                <p:nvPr/>
              </p:nvSpPr>
              <p:spPr>
                <a:xfrm>
                  <a:off x="3608971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9" name="Google Shape;769;p14"/>
                <p:cNvSpPr/>
                <p:nvPr/>
              </p:nvSpPr>
              <p:spPr>
                <a:xfrm>
                  <a:off x="384971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0" name="Google Shape;770;p14"/>
                <p:cNvSpPr/>
                <p:nvPr/>
              </p:nvSpPr>
              <p:spPr>
                <a:xfrm>
                  <a:off x="4090458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1" name="Google Shape;771;p14"/>
                <p:cNvSpPr/>
                <p:nvPr/>
              </p:nvSpPr>
              <p:spPr>
                <a:xfrm>
                  <a:off x="4331308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2" name="Google Shape;772;p14"/>
                <p:cNvSpPr/>
                <p:nvPr/>
              </p:nvSpPr>
              <p:spPr>
                <a:xfrm>
                  <a:off x="4572051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3" name="Google Shape;773;p14"/>
                <p:cNvSpPr/>
                <p:nvPr/>
              </p:nvSpPr>
              <p:spPr>
                <a:xfrm>
                  <a:off x="481279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4" name="Google Shape;774;p14"/>
                <p:cNvSpPr/>
                <p:nvPr/>
              </p:nvSpPr>
              <p:spPr>
                <a:xfrm>
                  <a:off x="5053538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5" name="Google Shape;775;p14"/>
                <p:cNvSpPr/>
                <p:nvPr/>
              </p:nvSpPr>
              <p:spPr>
                <a:xfrm>
                  <a:off x="5294282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6" name="Google Shape;776;p14"/>
                <p:cNvSpPr/>
                <p:nvPr/>
              </p:nvSpPr>
              <p:spPr>
                <a:xfrm>
                  <a:off x="5535025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7" name="Google Shape;777;p14"/>
                <p:cNvSpPr/>
                <p:nvPr/>
              </p:nvSpPr>
              <p:spPr>
                <a:xfrm>
                  <a:off x="5775769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8" name="Google Shape;778;p14"/>
                <p:cNvSpPr/>
                <p:nvPr/>
              </p:nvSpPr>
              <p:spPr>
                <a:xfrm>
                  <a:off x="6016512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9" name="Google Shape;779;p14"/>
                <p:cNvSpPr/>
                <p:nvPr/>
              </p:nvSpPr>
              <p:spPr>
                <a:xfrm>
                  <a:off x="625725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0" name="Google Shape;780;p14"/>
                <p:cNvSpPr/>
                <p:nvPr/>
              </p:nvSpPr>
              <p:spPr>
                <a:xfrm>
                  <a:off x="6497999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1" name="Google Shape;781;p14"/>
                <p:cNvSpPr/>
                <p:nvPr/>
              </p:nvSpPr>
              <p:spPr>
                <a:xfrm>
                  <a:off x="6738742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2" name="Google Shape;782;p14"/>
                <p:cNvSpPr/>
                <p:nvPr/>
              </p:nvSpPr>
              <p:spPr>
                <a:xfrm>
                  <a:off x="6979486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3" name="Google Shape;783;p14"/>
                <p:cNvSpPr/>
                <p:nvPr/>
              </p:nvSpPr>
              <p:spPr>
                <a:xfrm>
                  <a:off x="7220229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4" name="Google Shape;784;p14"/>
                <p:cNvSpPr/>
                <p:nvPr/>
              </p:nvSpPr>
              <p:spPr>
                <a:xfrm>
                  <a:off x="7460973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5" name="Google Shape;785;p14"/>
                <p:cNvSpPr/>
                <p:nvPr/>
              </p:nvSpPr>
              <p:spPr>
                <a:xfrm>
                  <a:off x="4331308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6" name="Google Shape;786;p14"/>
                <p:cNvSpPr/>
                <p:nvPr/>
              </p:nvSpPr>
              <p:spPr>
                <a:xfrm>
                  <a:off x="4572051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7" name="Google Shape;787;p14"/>
                <p:cNvSpPr/>
                <p:nvPr/>
              </p:nvSpPr>
              <p:spPr>
                <a:xfrm>
                  <a:off x="481279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8" name="Google Shape;788;p14"/>
                <p:cNvSpPr/>
                <p:nvPr/>
              </p:nvSpPr>
              <p:spPr>
                <a:xfrm>
                  <a:off x="5053538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9" name="Google Shape;789;p14"/>
                <p:cNvSpPr/>
                <p:nvPr/>
              </p:nvSpPr>
              <p:spPr>
                <a:xfrm>
                  <a:off x="5294282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0" name="Google Shape;790;p14"/>
                <p:cNvSpPr/>
                <p:nvPr/>
              </p:nvSpPr>
              <p:spPr>
                <a:xfrm>
                  <a:off x="5535025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1" name="Google Shape;791;p14"/>
                <p:cNvSpPr/>
                <p:nvPr/>
              </p:nvSpPr>
              <p:spPr>
                <a:xfrm>
                  <a:off x="5775769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2" name="Google Shape;792;p14"/>
                <p:cNvSpPr/>
                <p:nvPr/>
              </p:nvSpPr>
              <p:spPr>
                <a:xfrm>
                  <a:off x="6016512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3" name="Google Shape;793;p14"/>
                <p:cNvSpPr/>
                <p:nvPr/>
              </p:nvSpPr>
              <p:spPr>
                <a:xfrm>
                  <a:off x="625725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4" name="Google Shape;794;p14"/>
                <p:cNvSpPr/>
                <p:nvPr/>
              </p:nvSpPr>
              <p:spPr>
                <a:xfrm>
                  <a:off x="6497999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5" name="Google Shape;795;p14"/>
                <p:cNvSpPr/>
                <p:nvPr/>
              </p:nvSpPr>
              <p:spPr>
                <a:xfrm>
                  <a:off x="6738742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6" name="Google Shape;796;p14"/>
                <p:cNvSpPr/>
                <p:nvPr/>
              </p:nvSpPr>
              <p:spPr>
                <a:xfrm>
                  <a:off x="6979486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7" name="Google Shape;797;p14"/>
                <p:cNvSpPr/>
                <p:nvPr/>
              </p:nvSpPr>
              <p:spPr>
                <a:xfrm>
                  <a:off x="7220229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8" name="Google Shape;798;p14"/>
                <p:cNvSpPr/>
                <p:nvPr/>
              </p:nvSpPr>
              <p:spPr>
                <a:xfrm>
                  <a:off x="7460973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9" name="Google Shape;799;p14"/>
                <p:cNvSpPr/>
                <p:nvPr/>
              </p:nvSpPr>
              <p:spPr>
                <a:xfrm>
                  <a:off x="770171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0" name="Google Shape;800;p14"/>
                <p:cNvSpPr/>
                <p:nvPr/>
              </p:nvSpPr>
              <p:spPr>
                <a:xfrm>
                  <a:off x="7942458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1" name="Google Shape;801;p14"/>
                <p:cNvSpPr/>
                <p:nvPr/>
              </p:nvSpPr>
              <p:spPr>
                <a:xfrm>
                  <a:off x="8183202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2" name="Google Shape;802;p14"/>
                <p:cNvSpPr/>
                <p:nvPr/>
              </p:nvSpPr>
              <p:spPr>
                <a:xfrm>
                  <a:off x="770171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3" name="Google Shape;803;p14"/>
                <p:cNvSpPr/>
                <p:nvPr/>
              </p:nvSpPr>
              <p:spPr>
                <a:xfrm>
                  <a:off x="7942458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4" name="Google Shape;804;p14"/>
                <p:cNvSpPr/>
                <p:nvPr/>
              </p:nvSpPr>
              <p:spPr>
                <a:xfrm>
                  <a:off x="8183202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05" name="Google Shape;805;p14"/>
            <p:cNvGrpSpPr/>
            <p:nvPr/>
          </p:nvGrpSpPr>
          <p:grpSpPr>
            <a:xfrm flipH="1">
              <a:off x="-94" y="1100"/>
              <a:ext cx="449926" cy="515409"/>
              <a:chOff x="7942458" y="0"/>
              <a:chExt cx="420452" cy="481646"/>
            </a:xfrm>
          </p:grpSpPr>
          <p:sp>
            <p:nvSpPr>
              <p:cNvPr id="806" name="Google Shape;806;p14"/>
              <p:cNvSpPr/>
              <p:nvPr/>
            </p:nvSpPr>
            <p:spPr>
              <a:xfrm>
                <a:off x="7942458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4"/>
              <p:cNvSpPr/>
              <p:nvPr/>
            </p:nvSpPr>
            <p:spPr>
              <a:xfrm>
                <a:off x="8183210" y="0"/>
                <a:ext cx="1797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14"/>
              <p:cNvSpPr/>
              <p:nvPr/>
            </p:nvSpPr>
            <p:spPr>
              <a:xfrm>
                <a:off x="7942458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14"/>
              <p:cNvSpPr/>
              <p:nvPr/>
            </p:nvSpPr>
            <p:spPr>
              <a:xfrm>
                <a:off x="8183210" y="240741"/>
                <a:ext cx="1797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0" name="Google Shape;810;p14"/>
            <p:cNvGrpSpPr/>
            <p:nvPr/>
          </p:nvGrpSpPr>
          <p:grpSpPr>
            <a:xfrm flipH="1">
              <a:off x="8693950" y="1100"/>
              <a:ext cx="449923" cy="515409"/>
              <a:chOff x="8003652" y="0"/>
              <a:chExt cx="420450" cy="481646"/>
            </a:xfrm>
          </p:grpSpPr>
          <p:sp>
            <p:nvSpPr>
              <p:cNvPr id="811" name="Google Shape;811;p14"/>
              <p:cNvSpPr/>
              <p:nvPr/>
            </p:nvSpPr>
            <p:spPr>
              <a:xfrm>
                <a:off x="8003652" y="0"/>
                <a:ext cx="1797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14"/>
              <p:cNvSpPr/>
              <p:nvPr/>
            </p:nvSpPr>
            <p:spPr>
              <a:xfrm>
                <a:off x="8183202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4"/>
              <p:cNvSpPr/>
              <p:nvPr/>
            </p:nvSpPr>
            <p:spPr>
              <a:xfrm>
                <a:off x="8003652" y="240741"/>
                <a:ext cx="1797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14"/>
              <p:cNvSpPr/>
              <p:nvPr/>
            </p:nvSpPr>
            <p:spPr>
              <a:xfrm>
                <a:off x="8183202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3"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8" name="Google Shape;908;p18"/>
          <p:cNvSpPr txBox="1">
            <a:spLocks noGrp="1"/>
          </p:cNvSpPr>
          <p:nvPr>
            <p:ph type="title" idx="2"/>
          </p:nvPr>
        </p:nvSpPr>
        <p:spPr>
          <a:xfrm>
            <a:off x="2478150" y="1487888"/>
            <a:ext cx="1871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09" name="Google Shape;909;p18"/>
          <p:cNvSpPr txBox="1">
            <a:spLocks noGrp="1"/>
          </p:cNvSpPr>
          <p:nvPr>
            <p:ph type="subTitle" idx="1"/>
          </p:nvPr>
        </p:nvSpPr>
        <p:spPr>
          <a:xfrm>
            <a:off x="4418575" y="1487888"/>
            <a:ext cx="302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10" name="Google Shape;910;p18"/>
          <p:cNvSpPr txBox="1">
            <a:spLocks noGrp="1"/>
          </p:cNvSpPr>
          <p:nvPr>
            <p:ph type="title" idx="3"/>
          </p:nvPr>
        </p:nvSpPr>
        <p:spPr>
          <a:xfrm>
            <a:off x="2478150" y="2285363"/>
            <a:ext cx="1871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11" name="Google Shape;911;p18"/>
          <p:cNvSpPr txBox="1">
            <a:spLocks noGrp="1"/>
          </p:cNvSpPr>
          <p:nvPr>
            <p:ph type="subTitle" idx="4"/>
          </p:nvPr>
        </p:nvSpPr>
        <p:spPr>
          <a:xfrm>
            <a:off x="4418575" y="2285367"/>
            <a:ext cx="302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12" name="Google Shape;912;p18"/>
          <p:cNvSpPr txBox="1">
            <a:spLocks noGrp="1"/>
          </p:cNvSpPr>
          <p:nvPr>
            <p:ph type="title" idx="5"/>
          </p:nvPr>
        </p:nvSpPr>
        <p:spPr>
          <a:xfrm>
            <a:off x="2478150" y="3082838"/>
            <a:ext cx="1871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13" name="Google Shape;913;p18"/>
          <p:cNvSpPr txBox="1">
            <a:spLocks noGrp="1"/>
          </p:cNvSpPr>
          <p:nvPr>
            <p:ph type="subTitle" idx="6"/>
          </p:nvPr>
        </p:nvSpPr>
        <p:spPr>
          <a:xfrm>
            <a:off x="4418575" y="3082846"/>
            <a:ext cx="302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14" name="Google Shape;914;p18"/>
          <p:cNvSpPr txBox="1">
            <a:spLocks noGrp="1"/>
          </p:cNvSpPr>
          <p:nvPr>
            <p:ph type="title" idx="7"/>
          </p:nvPr>
        </p:nvSpPr>
        <p:spPr>
          <a:xfrm>
            <a:off x="2478150" y="3880313"/>
            <a:ext cx="1871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15" name="Google Shape;915;p18"/>
          <p:cNvSpPr txBox="1">
            <a:spLocks noGrp="1"/>
          </p:cNvSpPr>
          <p:nvPr>
            <p:ph type="subTitle" idx="8"/>
          </p:nvPr>
        </p:nvSpPr>
        <p:spPr>
          <a:xfrm>
            <a:off x="4418575" y="3880325"/>
            <a:ext cx="302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916" name="Google Shape;916;p18"/>
          <p:cNvGrpSpPr/>
          <p:nvPr/>
        </p:nvGrpSpPr>
        <p:grpSpPr>
          <a:xfrm>
            <a:off x="-16750" y="0"/>
            <a:ext cx="9177500" cy="5143500"/>
            <a:chOff x="-16750" y="0"/>
            <a:chExt cx="9177500" cy="5143500"/>
          </a:xfrm>
        </p:grpSpPr>
        <p:grpSp>
          <p:nvGrpSpPr>
            <p:cNvPr id="917" name="Google Shape;917;p18"/>
            <p:cNvGrpSpPr/>
            <p:nvPr/>
          </p:nvGrpSpPr>
          <p:grpSpPr>
            <a:xfrm rot="10800000" flipH="1">
              <a:off x="8693950" y="0"/>
              <a:ext cx="466800" cy="5143500"/>
              <a:chOff x="-16750" y="0"/>
              <a:chExt cx="466800" cy="5143500"/>
            </a:xfrm>
          </p:grpSpPr>
          <p:sp>
            <p:nvSpPr>
              <p:cNvPr id="918" name="Google Shape;918;p18"/>
              <p:cNvSpPr/>
              <p:nvPr/>
            </p:nvSpPr>
            <p:spPr>
              <a:xfrm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8"/>
              <p:cNvSpPr/>
              <p:nvPr/>
            </p:nvSpPr>
            <p:spPr>
              <a:xfrm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18"/>
              <p:cNvSpPr/>
              <p:nvPr/>
            </p:nvSpPr>
            <p:spPr>
              <a:xfrm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18"/>
              <p:cNvSpPr/>
              <p:nvPr/>
            </p:nvSpPr>
            <p:spPr>
              <a:xfrm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18"/>
              <p:cNvSpPr/>
              <p:nvPr/>
            </p:nvSpPr>
            <p:spPr>
              <a:xfrm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18"/>
              <p:cNvSpPr/>
              <p:nvPr/>
            </p:nvSpPr>
            <p:spPr>
              <a:xfrm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18"/>
              <p:cNvSpPr/>
              <p:nvPr/>
            </p:nvSpPr>
            <p:spPr>
              <a:xfrm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18"/>
              <p:cNvSpPr/>
              <p:nvPr/>
            </p:nvSpPr>
            <p:spPr>
              <a:xfrm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8"/>
              <p:cNvSpPr/>
              <p:nvPr/>
            </p:nvSpPr>
            <p:spPr>
              <a:xfrm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7" name="Google Shape;927;p18"/>
            <p:cNvGrpSpPr/>
            <p:nvPr/>
          </p:nvGrpSpPr>
          <p:grpSpPr>
            <a:xfrm>
              <a:off x="-16750" y="0"/>
              <a:ext cx="466800" cy="5143500"/>
              <a:chOff x="-16750" y="0"/>
              <a:chExt cx="466800" cy="5143500"/>
            </a:xfrm>
          </p:grpSpPr>
          <p:sp>
            <p:nvSpPr>
              <p:cNvPr id="928" name="Google Shape;928;p18"/>
              <p:cNvSpPr/>
              <p:nvPr/>
            </p:nvSpPr>
            <p:spPr>
              <a:xfrm rot="10800000" flipH="1"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8"/>
              <p:cNvSpPr/>
              <p:nvPr/>
            </p:nvSpPr>
            <p:spPr>
              <a:xfrm rot="10800000" flipH="1"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8"/>
              <p:cNvSpPr/>
              <p:nvPr/>
            </p:nvSpPr>
            <p:spPr>
              <a:xfrm rot="10800000" flipH="1"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18"/>
              <p:cNvSpPr/>
              <p:nvPr/>
            </p:nvSpPr>
            <p:spPr>
              <a:xfrm rot="10800000" flipH="1"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8"/>
              <p:cNvSpPr/>
              <p:nvPr/>
            </p:nvSpPr>
            <p:spPr>
              <a:xfrm rot="10800000" flipH="1"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18"/>
              <p:cNvSpPr/>
              <p:nvPr/>
            </p:nvSpPr>
            <p:spPr>
              <a:xfrm rot="10800000" flipH="1"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18"/>
              <p:cNvSpPr/>
              <p:nvPr/>
            </p:nvSpPr>
            <p:spPr>
              <a:xfrm rot="10800000" flipH="1"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8"/>
              <p:cNvSpPr/>
              <p:nvPr/>
            </p:nvSpPr>
            <p:spPr>
              <a:xfrm rot="10800000" flipH="1"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8"/>
              <p:cNvSpPr/>
              <p:nvPr/>
            </p:nvSpPr>
            <p:spPr>
              <a:xfrm rot="10800000" flipH="1"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7"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974" name="Google Shape;974;p20"/>
          <p:cNvGrpSpPr/>
          <p:nvPr/>
        </p:nvGrpSpPr>
        <p:grpSpPr>
          <a:xfrm>
            <a:off x="-16750" y="0"/>
            <a:ext cx="9177500" cy="5143500"/>
            <a:chOff x="-16750" y="0"/>
            <a:chExt cx="9177500" cy="5143500"/>
          </a:xfrm>
        </p:grpSpPr>
        <p:grpSp>
          <p:nvGrpSpPr>
            <p:cNvPr id="975" name="Google Shape;975;p20"/>
            <p:cNvGrpSpPr/>
            <p:nvPr/>
          </p:nvGrpSpPr>
          <p:grpSpPr>
            <a:xfrm rot="10800000" flipH="1">
              <a:off x="8693950" y="0"/>
              <a:ext cx="466800" cy="5143500"/>
              <a:chOff x="-16750" y="0"/>
              <a:chExt cx="466800" cy="5143500"/>
            </a:xfrm>
          </p:grpSpPr>
          <p:sp>
            <p:nvSpPr>
              <p:cNvPr id="976" name="Google Shape;976;p20"/>
              <p:cNvSpPr/>
              <p:nvPr/>
            </p:nvSpPr>
            <p:spPr>
              <a:xfrm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20"/>
              <p:cNvSpPr/>
              <p:nvPr/>
            </p:nvSpPr>
            <p:spPr>
              <a:xfrm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20"/>
              <p:cNvSpPr/>
              <p:nvPr/>
            </p:nvSpPr>
            <p:spPr>
              <a:xfrm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20"/>
              <p:cNvSpPr/>
              <p:nvPr/>
            </p:nvSpPr>
            <p:spPr>
              <a:xfrm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20"/>
              <p:cNvSpPr/>
              <p:nvPr/>
            </p:nvSpPr>
            <p:spPr>
              <a:xfrm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20"/>
              <p:cNvSpPr/>
              <p:nvPr/>
            </p:nvSpPr>
            <p:spPr>
              <a:xfrm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20"/>
              <p:cNvSpPr/>
              <p:nvPr/>
            </p:nvSpPr>
            <p:spPr>
              <a:xfrm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20"/>
              <p:cNvSpPr/>
              <p:nvPr/>
            </p:nvSpPr>
            <p:spPr>
              <a:xfrm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20"/>
              <p:cNvSpPr/>
              <p:nvPr/>
            </p:nvSpPr>
            <p:spPr>
              <a:xfrm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5" name="Google Shape;985;p20"/>
            <p:cNvGrpSpPr/>
            <p:nvPr/>
          </p:nvGrpSpPr>
          <p:grpSpPr>
            <a:xfrm>
              <a:off x="-16750" y="0"/>
              <a:ext cx="466800" cy="5143500"/>
              <a:chOff x="-16750" y="0"/>
              <a:chExt cx="466800" cy="5143500"/>
            </a:xfrm>
          </p:grpSpPr>
          <p:sp>
            <p:nvSpPr>
              <p:cNvPr id="986" name="Google Shape;986;p20"/>
              <p:cNvSpPr/>
              <p:nvPr/>
            </p:nvSpPr>
            <p:spPr>
              <a:xfrm rot="10800000" flipH="1"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20"/>
              <p:cNvSpPr/>
              <p:nvPr/>
            </p:nvSpPr>
            <p:spPr>
              <a:xfrm rot="10800000" flipH="1"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20"/>
              <p:cNvSpPr/>
              <p:nvPr/>
            </p:nvSpPr>
            <p:spPr>
              <a:xfrm rot="10800000" flipH="1"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20"/>
              <p:cNvSpPr/>
              <p:nvPr/>
            </p:nvSpPr>
            <p:spPr>
              <a:xfrm rot="10800000" flipH="1"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20"/>
              <p:cNvSpPr/>
              <p:nvPr/>
            </p:nvSpPr>
            <p:spPr>
              <a:xfrm rot="10800000" flipH="1"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20"/>
              <p:cNvSpPr/>
              <p:nvPr/>
            </p:nvSpPr>
            <p:spPr>
              <a:xfrm rot="10800000" flipH="1"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20"/>
              <p:cNvSpPr/>
              <p:nvPr/>
            </p:nvSpPr>
            <p:spPr>
              <a:xfrm rot="10800000" flipH="1"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20"/>
              <p:cNvSpPr/>
              <p:nvPr/>
            </p:nvSpPr>
            <p:spPr>
              <a:xfrm rot="10800000" flipH="1"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20"/>
              <p:cNvSpPr/>
              <p:nvPr/>
            </p:nvSpPr>
            <p:spPr>
              <a:xfrm rot="10800000" flipH="1"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●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○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■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●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○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■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●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○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■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7" r:id="rId4"/>
    <p:sldLayoutId id="2147483658" r:id="rId5"/>
    <p:sldLayoutId id="2147483659" r:id="rId6"/>
    <p:sldLayoutId id="2147483660" r:id="rId7"/>
    <p:sldLayoutId id="2147483664" r:id="rId8"/>
    <p:sldLayoutId id="2147483666" r:id="rId9"/>
    <p:sldLayoutId id="2147483667" r:id="rId10"/>
    <p:sldLayoutId id="2147483669" r:id="rId11"/>
    <p:sldLayoutId id="2147483670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8" name="Google Shape;1408;p32"/>
          <p:cNvGrpSpPr/>
          <p:nvPr/>
        </p:nvGrpSpPr>
        <p:grpSpPr>
          <a:xfrm>
            <a:off x="1113524" y="3434944"/>
            <a:ext cx="1221300" cy="570400"/>
            <a:chOff x="670175" y="3809850"/>
            <a:chExt cx="1221300" cy="570400"/>
          </a:xfrm>
        </p:grpSpPr>
        <p:cxnSp>
          <p:nvCxnSpPr>
            <p:cNvPr id="1409" name="Google Shape;1409;p32"/>
            <p:cNvCxnSpPr/>
            <p:nvPr/>
          </p:nvCxnSpPr>
          <p:spPr>
            <a:xfrm rot="10800000">
              <a:off x="670175" y="3999983"/>
              <a:ext cx="122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0" name="Google Shape;1410;p32"/>
            <p:cNvCxnSpPr/>
            <p:nvPr/>
          </p:nvCxnSpPr>
          <p:spPr>
            <a:xfrm rot="10800000">
              <a:off x="670175" y="4380250"/>
              <a:ext cx="122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1" name="Google Shape;1411;p32"/>
            <p:cNvCxnSpPr/>
            <p:nvPr/>
          </p:nvCxnSpPr>
          <p:spPr>
            <a:xfrm rot="10800000">
              <a:off x="995525" y="4190117"/>
              <a:ext cx="57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2" name="Google Shape;1412;p32"/>
            <p:cNvCxnSpPr/>
            <p:nvPr/>
          </p:nvCxnSpPr>
          <p:spPr>
            <a:xfrm rot="10800000">
              <a:off x="995525" y="3809850"/>
              <a:ext cx="57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413" name="Google Shape;1413;p32"/>
          <p:cNvPicPr preferRelativeResize="0"/>
          <p:nvPr/>
        </p:nvPicPr>
        <p:blipFill rotWithShape="1">
          <a:blip r:embed="rId3">
            <a:alphaModFix/>
          </a:blip>
          <a:srcRect l="2922" t="3652" b="22262"/>
          <a:stretch/>
        </p:blipFill>
        <p:spPr>
          <a:xfrm>
            <a:off x="2260773" y="3235487"/>
            <a:ext cx="4622403" cy="10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414" name="Google Shape;1414;p32"/>
          <p:cNvSpPr txBox="1">
            <a:spLocks noGrp="1"/>
          </p:cNvSpPr>
          <p:nvPr>
            <p:ph type="ctrTitle"/>
          </p:nvPr>
        </p:nvSpPr>
        <p:spPr>
          <a:xfrm>
            <a:off x="720000" y="1061438"/>
            <a:ext cx="7704000" cy="16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Linguagem estratégia de F1</a:t>
            </a:r>
            <a:endParaRPr dirty="0"/>
          </a:p>
        </p:txBody>
      </p:sp>
      <p:sp>
        <p:nvSpPr>
          <p:cNvPr id="1416" name="Google Shape;1416;p32"/>
          <p:cNvSpPr/>
          <p:nvPr/>
        </p:nvSpPr>
        <p:spPr>
          <a:xfrm>
            <a:off x="995524" y="4270713"/>
            <a:ext cx="7152900" cy="172500"/>
          </a:xfrm>
          <a:prstGeom prst="ellipse">
            <a:avLst/>
          </a:prstGeom>
          <a:solidFill>
            <a:srgbClr val="1E1E1E">
              <a:alpha val="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p56"/>
          <p:cNvSpPr txBox="1">
            <a:spLocks noGrp="1"/>
          </p:cNvSpPr>
          <p:nvPr>
            <p:ph type="title"/>
          </p:nvPr>
        </p:nvSpPr>
        <p:spPr>
          <a:xfrm>
            <a:off x="1012571" y="648004"/>
            <a:ext cx="7118857" cy="8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Output do exemplo2 – parte 1</a:t>
            </a:r>
            <a:endParaRPr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C1EEE61-2759-5716-9421-D4C71F050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660" y="1465804"/>
            <a:ext cx="6500484" cy="282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28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p56"/>
          <p:cNvSpPr txBox="1">
            <a:spLocks noGrp="1"/>
          </p:cNvSpPr>
          <p:nvPr>
            <p:ph type="title"/>
          </p:nvPr>
        </p:nvSpPr>
        <p:spPr>
          <a:xfrm>
            <a:off x="1062813" y="648004"/>
            <a:ext cx="7086400" cy="8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Output do exemplo2 – parte 2</a:t>
            </a:r>
            <a:endParaRPr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D9DAB27-18B4-1FF0-09DE-EA9AF348D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987" y="1465804"/>
            <a:ext cx="6240025" cy="335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021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p5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Últimas curiosidades</a:t>
            </a:r>
            <a:endParaRPr dirty="0"/>
          </a:p>
        </p:txBody>
      </p:sp>
      <p:grpSp>
        <p:nvGrpSpPr>
          <p:cNvPr id="1762" name="Google Shape;1762;p52"/>
          <p:cNvGrpSpPr/>
          <p:nvPr/>
        </p:nvGrpSpPr>
        <p:grpSpPr>
          <a:xfrm>
            <a:off x="4465446" y="1656297"/>
            <a:ext cx="3377370" cy="1799248"/>
            <a:chOff x="233350" y="949250"/>
            <a:chExt cx="7137300" cy="3802300"/>
          </a:xfrm>
        </p:grpSpPr>
        <p:sp>
          <p:nvSpPr>
            <p:cNvPr id="1763" name="Google Shape;1763;p52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2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2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2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2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2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2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2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2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2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2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2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2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2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2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2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2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2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2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2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2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2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2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2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2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2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52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52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2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2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2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2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2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2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2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2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2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2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2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2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2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2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2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2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2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2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2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2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2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2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2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4" name="Google Shape;1814;p52"/>
          <p:cNvSpPr txBox="1"/>
          <p:nvPr/>
        </p:nvSpPr>
        <p:spPr>
          <a:xfrm>
            <a:off x="1355465" y="1345035"/>
            <a:ext cx="1899000" cy="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rPr>
              <a:t>34 países</a:t>
            </a:r>
            <a:endParaRPr sz="1800" dirty="0">
              <a:solidFill>
                <a:srgbClr val="000000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815" name="Google Shape;1815;p52"/>
          <p:cNvSpPr txBox="1"/>
          <p:nvPr/>
        </p:nvSpPr>
        <p:spPr>
          <a:xfrm>
            <a:off x="1355465" y="1700407"/>
            <a:ext cx="1899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Jost"/>
                <a:ea typeface="Jost"/>
                <a:cs typeface="Jost"/>
                <a:sym typeface="Jost"/>
              </a:rPr>
              <a:t>Esse é o número de países que já tiveram corridas de Fórmula1.</a:t>
            </a:r>
            <a:endParaRPr dirty="0">
              <a:solidFill>
                <a:srgbClr val="000000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816" name="Google Shape;1816;p52"/>
          <p:cNvSpPr txBox="1"/>
          <p:nvPr/>
        </p:nvSpPr>
        <p:spPr>
          <a:xfrm>
            <a:off x="1355465" y="3658228"/>
            <a:ext cx="1899000" cy="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rPr>
              <a:t>Recordes</a:t>
            </a:r>
            <a:endParaRPr sz="1800" dirty="0">
              <a:solidFill>
                <a:srgbClr val="000000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817" name="Google Shape;1817;p52"/>
          <p:cNvSpPr txBox="1"/>
          <p:nvPr/>
        </p:nvSpPr>
        <p:spPr>
          <a:xfrm>
            <a:off x="1355465" y="3983333"/>
            <a:ext cx="1899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Jost"/>
                <a:ea typeface="Jost"/>
                <a:cs typeface="Jost"/>
                <a:sym typeface="Jost"/>
              </a:rPr>
              <a:t>- Maior número de começos de corrida é de Kimi Raikkonen. </a:t>
            </a:r>
            <a:endParaRPr dirty="0">
              <a:solidFill>
                <a:srgbClr val="000000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818" name="Google Shape;1818;p52"/>
          <p:cNvSpPr txBox="1"/>
          <p:nvPr/>
        </p:nvSpPr>
        <p:spPr>
          <a:xfrm>
            <a:off x="1355465" y="2578600"/>
            <a:ext cx="1899000" cy="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rPr>
              <a:t>No limite</a:t>
            </a:r>
            <a:endParaRPr sz="1800" dirty="0">
              <a:solidFill>
                <a:srgbClr val="000000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819" name="Google Shape;1819;p52"/>
          <p:cNvSpPr txBox="1"/>
          <p:nvPr/>
        </p:nvSpPr>
        <p:spPr>
          <a:xfrm>
            <a:off x="1355465" y="2877398"/>
            <a:ext cx="2978326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Jost"/>
                <a:ea typeface="Jost"/>
                <a:cs typeface="Jost"/>
                <a:sym typeface="Jost"/>
              </a:rPr>
              <a:t>Por corrida, devido ao desgaste físico, um piloto pode perder mais de 4kg.</a:t>
            </a:r>
            <a:endParaRPr dirty="0">
              <a:solidFill>
                <a:srgbClr val="000000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822" name="Google Shape;1822;p52"/>
          <p:cNvSpPr/>
          <p:nvPr/>
        </p:nvSpPr>
        <p:spPr>
          <a:xfrm>
            <a:off x="1154763" y="3587658"/>
            <a:ext cx="162600" cy="16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9" name="Google Shape;1829;p52"/>
          <p:cNvSpPr/>
          <p:nvPr/>
        </p:nvSpPr>
        <p:spPr>
          <a:xfrm>
            <a:off x="1116660" y="2649251"/>
            <a:ext cx="162600" cy="16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1" name="Google Shape;1831;p52"/>
          <p:cNvSpPr/>
          <p:nvPr/>
        </p:nvSpPr>
        <p:spPr>
          <a:xfrm>
            <a:off x="1116222" y="1408613"/>
            <a:ext cx="162600" cy="16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831;p52">
            <a:extLst>
              <a:ext uri="{FF2B5EF4-FFF2-40B4-BE49-F238E27FC236}">
                <a16:creationId xmlns:a16="http://schemas.microsoft.com/office/drawing/2014/main" id="{6A5A29B8-2F3F-6AE5-8F18-75812B258CD1}"/>
              </a:ext>
            </a:extLst>
          </p:cNvPr>
          <p:cNvSpPr/>
          <p:nvPr/>
        </p:nvSpPr>
        <p:spPr>
          <a:xfrm>
            <a:off x="1116222" y="3728878"/>
            <a:ext cx="162600" cy="16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817;p52">
            <a:extLst>
              <a:ext uri="{FF2B5EF4-FFF2-40B4-BE49-F238E27FC236}">
                <a16:creationId xmlns:a16="http://schemas.microsoft.com/office/drawing/2014/main" id="{09F2C571-75CE-D827-7980-FA25ED30DDFF}"/>
              </a:ext>
            </a:extLst>
          </p:cNvPr>
          <p:cNvSpPr txBox="1"/>
          <p:nvPr/>
        </p:nvSpPr>
        <p:spPr>
          <a:xfrm>
            <a:off x="3422654" y="3977619"/>
            <a:ext cx="1899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Jost"/>
                <a:ea typeface="Jost"/>
                <a:cs typeface="Jost"/>
                <a:sym typeface="Jost"/>
              </a:rPr>
              <a:t>- Maior número de vitórias é de Lewis Hamilton.</a:t>
            </a:r>
            <a:endParaRPr dirty="0">
              <a:solidFill>
                <a:srgbClr val="000000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4" name="Google Shape;1817;p52">
            <a:extLst>
              <a:ext uri="{FF2B5EF4-FFF2-40B4-BE49-F238E27FC236}">
                <a16:creationId xmlns:a16="http://schemas.microsoft.com/office/drawing/2014/main" id="{40F2AC36-3324-BAC8-78B5-2FEC1716ED87}"/>
              </a:ext>
            </a:extLst>
          </p:cNvPr>
          <p:cNvSpPr txBox="1"/>
          <p:nvPr/>
        </p:nvSpPr>
        <p:spPr>
          <a:xfrm>
            <a:off x="5283319" y="3977619"/>
            <a:ext cx="1899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Jost"/>
                <a:ea typeface="Jost"/>
                <a:cs typeface="Jost"/>
                <a:sym typeface="Jost"/>
              </a:rPr>
              <a:t>- O piloto mais jovem a entrar na F1 é Max Verstappen (17 anos).</a:t>
            </a:r>
            <a:endParaRPr dirty="0">
              <a:solidFill>
                <a:srgbClr val="000000"/>
              </a:solidFill>
              <a:latin typeface="Jost"/>
              <a:ea typeface="Jost"/>
              <a:cs typeface="Jost"/>
              <a:sym typeface="Jos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57"/>
          <p:cNvSpPr txBox="1">
            <a:spLocks noGrp="1"/>
          </p:cNvSpPr>
          <p:nvPr>
            <p:ph type="title"/>
          </p:nvPr>
        </p:nvSpPr>
        <p:spPr>
          <a:xfrm>
            <a:off x="979974" y="1163740"/>
            <a:ext cx="3720197" cy="8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Obrigada</a:t>
            </a:r>
            <a:endParaRPr dirty="0"/>
          </a:p>
        </p:txBody>
      </p:sp>
      <p:sp>
        <p:nvSpPr>
          <p:cNvPr id="1915" name="Google Shape;1915;p57"/>
          <p:cNvSpPr txBox="1">
            <a:spLocks noGrp="1"/>
          </p:cNvSpPr>
          <p:nvPr>
            <p:ph type="subTitle" idx="1"/>
          </p:nvPr>
        </p:nvSpPr>
        <p:spPr>
          <a:xfrm>
            <a:off x="979975" y="2052590"/>
            <a:ext cx="3720196" cy="1339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latin typeface="Krona One"/>
                <a:ea typeface="Krona One"/>
                <a:cs typeface="Krona One"/>
                <a:sym typeface="Krona One"/>
              </a:rPr>
              <a:t>Para fazer perguntas contate @Lihsayuri.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dirty="0">
              <a:latin typeface="Krona One"/>
              <a:sym typeface="Krona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latin typeface="Krona One"/>
                <a:sym typeface="Krona One"/>
              </a:rPr>
              <a:t>Informações sobre EBNF, diagrama sintático acessar o </a:t>
            </a:r>
            <a:r>
              <a:rPr lang="pt-BR" sz="1200" dirty="0" err="1">
                <a:latin typeface="Krona One"/>
                <a:sym typeface="Krona One"/>
              </a:rPr>
              <a:t>github</a:t>
            </a:r>
            <a:r>
              <a:rPr lang="pt-BR" sz="1200" dirty="0">
                <a:latin typeface="Krona One"/>
                <a:sym typeface="Krona One"/>
              </a:rPr>
              <a:t>.</a:t>
            </a:r>
            <a:endParaRPr sz="1000" dirty="0"/>
          </a:p>
        </p:txBody>
      </p:sp>
      <p:sp>
        <p:nvSpPr>
          <p:cNvPr id="1916" name="Google Shape;1916;p57"/>
          <p:cNvSpPr/>
          <p:nvPr/>
        </p:nvSpPr>
        <p:spPr>
          <a:xfrm>
            <a:off x="4898900" y="1331665"/>
            <a:ext cx="450000" cy="45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7" name="Google Shape;1917;p57"/>
          <p:cNvSpPr/>
          <p:nvPr/>
        </p:nvSpPr>
        <p:spPr>
          <a:xfrm>
            <a:off x="5509525" y="1331665"/>
            <a:ext cx="450000" cy="45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8" name="Google Shape;1918;p57"/>
          <p:cNvSpPr/>
          <p:nvPr/>
        </p:nvSpPr>
        <p:spPr>
          <a:xfrm>
            <a:off x="6120150" y="1331665"/>
            <a:ext cx="450000" cy="45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20" name="Google Shape;1920;p57"/>
          <p:cNvGrpSpPr/>
          <p:nvPr/>
        </p:nvGrpSpPr>
        <p:grpSpPr>
          <a:xfrm>
            <a:off x="1121475" y="3843025"/>
            <a:ext cx="1221300" cy="570400"/>
            <a:chOff x="670175" y="3809850"/>
            <a:chExt cx="1221300" cy="570400"/>
          </a:xfrm>
        </p:grpSpPr>
        <p:cxnSp>
          <p:nvCxnSpPr>
            <p:cNvPr id="1921" name="Google Shape;1921;p57"/>
            <p:cNvCxnSpPr/>
            <p:nvPr/>
          </p:nvCxnSpPr>
          <p:spPr>
            <a:xfrm rot="10800000">
              <a:off x="670175" y="3999983"/>
              <a:ext cx="122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2" name="Google Shape;1922;p57"/>
            <p:cNvCxnSpPr/>
            <p:nvPr/>
          </p:nvCxnSpPr>
          <p:spPr>
            <a:xfrm rot="10800000">
              <a:off x="670175" y="4380250"/>
              <a:ext cx="122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3" name="Google Shape;1923;p57"/>
            <p:cNvCxnSpPr/>
            <p:nvPr/>
          </p:nvCxnSpPr>
          <p:spPr>
            <a:xfrm rot="10800000">
              <a:off x="995525" y="4190117"/>
              <a:ext cx="57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4" name="Google Shape;1924;p57"/>
            <p:cNvCxnSpPr/>
            <p:nvPr/>
          </p:nvCxnSpPr>
          <p:spPr>
            <a:xfrm rot="10800000">
              <a:off x="995525" y="3809850"/>
              <a:ext cx="57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25" name="Google Shape;1925;p57"/>
          <p:cNvSpPr/>
          <p:nvPr/>
        </p:nvSpPr>
        <p:spPr>
          <a:xfrm>
            <a:off x="995525" y="4698850"/>
            <a:ext cx="7152900" cy="172500"/>
          </a:xfrm>
          <a:prstGeom prst="ellipse">
            <a:avLst/>
          </a:prstGeom>
          <a:solidFill>
            <a:srgbClr val="1E1E1E">
              <a:alpha val="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26" name="Google Shape;1926;p57"/>
          <p:cNvGrpSpPr/>
          <p:nvPr/>
        </p:nvGrpSpPr>
        <p:grpSpPr>
          <a:xfrm>
            <a:off x="4988611" y="1421388"/>
            <a:ext cx="270617" cy="270603"/>
            <a:chOff x="266768" y="1721375"/>
            <a:chExt cx="397907" cy="397887"/>
          </a:xfrm>
        </p:grpSpPr>
        <p:sp>
          <p:nvSpPr>
            <p:cNvPr id="1927" name="Google Shape;1927;p57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57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9" name="Google Shape;1929;p57"/>
          <p:cNvGrpSpPr/>
          <p:nvPr/>
        </p:nvGrpSpPr>
        <p:grpSpPr>
          <a:xfrm>
            <a:off x="6209872" y="1421440"/>
            <a:ext cx="270642" cy="270642"/>
            <a:chOff x="1379798" y="1723250"/>
            <a:chExt cx="397887" cy="397887"/>
          </a:xfrm>
        </p:grpSpPr>
        <p:sp>
          <p:nvSpPr>
            <p:cNvPr id="1930" name="Google Shape;1930;p57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57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57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57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4" name="Google Shape;1934;p57"/>
          <p:cNvGrpSpPr/>
          <p:nvPr/>
        </p:nvGrpSpPr>
        <p:grpSpPr>
          <a:xfrm>
            <a:off x="5599218" y="1421440"/>
            <a:ext cx="270628" cy="270642"/>
            <a:chOff x="864491" y="1723250"/>
            <a:chExt cx="397866" cy="397887"/>
          </a:xfrm>
        </p:grpSpPr>
        <p:sp>
          <p:nvSpPr>
            <p:cNvPr id="1935" name="Google Shape;1935;p57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57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57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38" name="Google Shape;1938;p57"/>
          <p:cNvPicPr preferRelativeResize="0"/>
          <p:nvPr/>
        </p:nvPicPr>
        <p:blipFill rotWithShape="1">
          <a:blip r:embed="rId3">
            <a:alphaModFix/>
          </a:blip>
          <a:srcRect l="3157" b="22039"/>
          <a:stretch/>
        </p:blipFill>
        <p:spPr>
          <a:xfrm>
            <a:off x="2267563" y="3721675"/>
            <a:ext cx="4608825" cy="11074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915;p57">
            <a:extLst>
              <a:ext uri="{FF2B5EF4-FFF2-40B4-BE49-F238E27FC236}">
                <a16:creationId xmlns:a16="http://schemas.microsoft.com/office/drawing/2014/main" id="{A880DB68-F7CA-5F58-185B-5FA7EC547F76}"/>
              </a:ext>
            </a:extLst>
          </p:cNvPr>
          <p:cNvSpPr txBox="1">
            <a:spLocks/>
          </p:cNvSpPr>
          <p:nvPr/>
        </p:nvSpPr>
        <p:spPr>
          <a:xfrm>
            <a:off x="4825544" y="2840550"/>
            <a:ext cx="3720196" cy="13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/>
            <a:r>
              <a:rPr lang="pt-BR" sz="1200" dirty="0">
                <a:latin typeface="Krona One"/>
                <a:ea typeface="Krona One"/>
                <a:cs typeface="Krona One"/>
                <a:sym typeface="Krona One"/>
              </a:rPr>
              <a:t>Link do </a:t>
            </a:r>
            <a:r>
              <a:rPr lang="pt-BR" sz="1200" dirty="0" err="1">
                <a:latin typeface="Krona One"/>
                <a:ea typeface="Krona One"/>
                <a:cs typeface="Krona One"/>
                <a:sym typeface="Krona One"/>
              </a:rPr>
              <a:t>github</a:t>
            </a:r>
            <a:r>
              <a:rPr lang="pt-BR" sz="1200" dirty="0">
                <a:latin typeface="Krona One"/>
                <a:ea typeface="Krona One"/>
                <a:cs typeface="Krona One"/>
                <a:sym typeface="Krona One"/>
              </a:rPr>
              <a:t>:</a:t>
            </a:r>
          </a:p>
          <a:p>
            <a:pPr marL="0" indent="0"/>
            <a:endParaRPr lang="pt-BR" sz="1200" dirty="0">
              <a:latin typeface="Krona One"/>
              <a:ea typeface="Krona One"/>
              <a:cs typeface="Krona One"/>
              <a:sym typeface="Krona One"/>
            </a:endParaRPr>
          </a:p>
          <a:p>
            <a:pPr marL="0" indent="0"/>
            <a:r>
              <a:rPr lang="pt-BR" sz="1200" dirty="0">
                <a:latin typeface="Krona One"/>
                <a:ea typeface="Krona One"/>
                <a:cs typeface="Krona One"/>
                <a:sym typeface="Krona One"/>
              </a:rPr>
              <a:t>https://github.com/Lihsayuri/LinguagemLogComp</a:t>
            </a:r>
          </a:p>
          <a:p>
            <a:pPr marL="0" indent="0"/>
            <a:endParaRPr lang="pt-BR" sz="1200" dirty="0">
              <a:latin typeface="Krona One"/>
              <a:ea typeface="Krona One"/>
              <a:cs typeface="Krona One"/>
              <a:sym typeface="Krona One"/>
            </a:endParaRPr>
          </a:p>
          <a:p>
            <a:pPr marL="0" indent="0"/>
            <a:endParaRPr lang="pt-BR" sz="1200" dirty="0">
              <a:latin typeface="Krona One"/>
              <a:sym typeface="Krona On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37"/>
          <p:cNvSpPr txBox="1">
            <a:spLocks noGrp="1"/>
          </p:cNvSpPr>
          <p:nvPr>
            <p:ph type="title"/>
          </p:nvPr>
        </p:nvSpPr>
        <p:spPr>
          <a:xfrm>
            <a:off x="1747188" y="1418745"/>
            <a:ext cx="5649600" cy="765600"/>
          </a:xfrm>
          <a:prstGeom prst="rect">
            <a:avLst/>
          </a:prstGeom>
        </p:spPr>
        <p:txBody>
          <a:bodyPr spcFirstLastPara="1" wrap="square" lIns="91425" tIns="72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INTRODUÇÃO</a:t>
            </a:r>
            <a:endParaRPr dirty="0"/>
          </a:p>
        </p:txBody>
      </p:sp>
      <p:sp>
        <p:nvSpPr>
          <p:cNvPr id="1468" name="Google Shape;1468;p37"/>
          <p:cNvSpPr txBox="1">
            <a:spLocks noGrp="1"/>
          </p:cNvSpPr>
          <p:nvPr>
            <p:ph type="subTitle" idx="1"/>
          </p:nvPr>
        </p:nvSpPr>
        <p:spPr>
          <a:xfrm>
            <a:off x="1648866" y="2285356"/>
            <a:ext cx="6030695" cy="673800"/>
          </a:xfrm>
          <a:prstGeom prst="rect">
            <a:avLst/>
          </a:prstGeom>
        </p:spPr>
        <p:txBody>
          <a:bodyPr spcFirstLastPara="1" wrap="square" lIns="126000" tIns="0" rIns="12600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 presente trabalho, construi um compilador e uma linguagem de estratégia de corridas de Fórmula1. Essa linguagem conta com estruturas que simulam um cenário de corrida e como saída produz uma conversa de rádio entre membros do time e piloto, além de após a corrida (ou seja, isso implica que voltas tenham sido dadas), exibir qual foi o resultado do piloto. </a:t>
            </a:r>
            <a:endParaRPr dirty="0"/>
          </a:p>
        </p:txBody>
      </p:sp>
      <p:grpSp>
        <p:nvGrpSpPr>
          <p:cNvPr id="1469" name="Google Shape;1469;p37"/>
          <p:cNvGrpSpPr/>
          <p:nvPr/>
        </p:nvGrpSpPr>
        <p:grpSpPr>
          <a:xfrm flipH="1">
            <a:off x="6801175" y="3843025"/>
            <a:ext cx="1221300" cy="570400"/>
            <a:chOff x="670175" y="3809850"/>
            <a:chExt cx="1221300" cy="570400"/>
          </a:xfrm>
        </p:grpSpPr>
        <p:cxnSp>
          <p:nvCxnSpPr>
            <p:cNvPr id="1470" name="Google Shape;1470;p37"/>
            <p:cNvCxnSpPr/>
            <p:nvPr/>
          </p:nvCxnSpPr>
          <p:spPr>
            <a:xfrm rot="10800000">
              <a:off x="670175" y="3999983"/>
              <a:ext cx="122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1" name="Google Shape;1471;p37"/>
            <p:cNvCxnSpPr/>
            <p:nvPr/>
          </p:nvCxnSpPr>
          <p:spPr>
            <a:xfrm rot="10800000">
              <a:off x="670175" y="4380250"/>
              <a:ext cx="122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2" name="Google Shape;1472;p37"/>
            <p:cNvCxnSpPr/>
            <p:nvPr/>
          </p:nvCxnSpPr>
          <p:spPr>
            <a:xfrm rot="10800000">
              <a:off x="995525" y="4190117"/>
              <a:ext cx="57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37"/>
            <p:cNvCxnSpPr/>
            <p:nvPr/>
          </p:nvCxnSpPr>
          <p:spPr>
            <a:xfrm rot="10800000">
              <a:off x="995525" y="3809850"/>
              <a:ext cx="57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74" name="Google Shape;1474;p37"/>
          <p:cNvSpPr/>
          <p:nvPr/>
        </p:nvSpPr>
        <p:spPr>
          <a:xfrm flipH="1">
            <a:off x="995525" y="4698850"/>
            <a:ext cx="7152900" cy="172500"/>
          </a:xfrm>
          <a:prstGeom prst="ellipse">
            <a:avLst/>
          </a:prstGeom>
          <a:solidFill>
            <a:srgbClr val="1E1E1E">
              <a:alpha val="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75" name="Google Shape;1475;p37"/>
          <p:cNvPicPr preferRelativeResize="0"/>
          <p:nvPr/>
        </p:nvPicPr>
        <p:blipFill rotWithShape="1">
          <a:blip r:embed="rId3">
            <a:alphaModFix/>
          </a:blip>
          <a:srcRect l="3157" b="22039"/>
          <a:stretch/>
        </p:blipFill>
        <p:spPr>
          <a:xfrm>
            <a:off x="2267563" y="3721675"/>
            <a:ext cx="4608825" cy="110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3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Motivação</a:t>
            </a:r>
            <a:endParaRPr dirty="0"/>
          </a:p>
        </p:txBody>
      </p:sp>
      <p:sp>
        <p:nvSpPr>
          <p:cNvPr id="1431" name="Google Shape;1431;p34"/>
          <p:cNvSpPr txBox="1">
            <a:spLocks noGrp="1"/>
          </p:cNvSpPr>
          <p:nvPr>
            <p:ph type="title" idx="2"/>
          </p:nvPr>
        </p:nvSpPr>
        <p:spPr>
          <a:xfrm>
            <a:off x="796690" y="1669604"/>
            <a:ext cx="838800" cy="840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432" name="Google Shape;1432;p34"/>
          <p:cNvSpPr txBox="1">
            <a:spLocks noGrp="1"/>
          </p:cNvSpPr>
          <p:nvPr>
            <p:ph type="title" idx="3"/>
          </p:nvPr>
        </p:nvSpPr>
        <p:spPr>
          <a:xfrm>
            <a:off x="1787888" y="1471929"/>
            <a:ext cx="2631713" cy="348300"/>
          </a:xfrm>
          <a:prstGeom prst="rect">
            <a:avLst/>
          </a:prstGeom>
        </p:spPr>
        <p:txBody>
          <a:bodyPr spcFirstLastPara="1" wrap="square" lIns="91425" tIns="91425" rIns="9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Esporte favorito</a:t>
            </a:r>
            <a:endParaRPr dirty="0"/>
          </a:p>
        </p:txBody>
      </p:sp>
      <p:sp>
        <p:nvSpPr>
          <p:cNvPr id="1433" name="Google Shape;1433;p34"/>
          <p:cNvSpPr txBox="1">
            <a:spLocks noGrp="1"/>
          </p:cNvSpPr>
          <p:nvPr>
            <p:ph type="subTitle" idx="1"/>
          </p:nvPr>
        </p:nvSpPr>
        <p:spPr>
          <a:xfrm>
            <a:off x="1762428" y="1953254"/>
            <a:ext cx="2763525" cy="4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Automobilismo é meu esporte favorito, e a F1 é minha categoria preferida do esporte.</a:t>
            </a:r>
            <a:endParaRPr dirty="0"/>
          </a:p>
        </p:txBody>
      </p:sp>
      <p:sp>
        <p:nvSpPr>
          <p:cNvPr id="1434" name="Google Shape;1434;p34"/>
          <p:cNvSpPr txBox="1">
            <a:spLocks noGrp="1"/>
          </p:cNvSpPr>
          <p:nvPr>
            <p:ph type="title" idx="4"/>
          </p:nvPr>
        </p:nvSpPr>
        <p:spPr>
          <a:xfrm>
            <a:off x="798288" y="3258055"/>
            <a:ext cx="838800" cy="8388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35" name="Google Shape;1435;p34"/>
          <p:cNvSpPr txBox="1">
            <a:spLocks noGrp="1"/>
          </p:cNvSpPr>
          <p:nvPr>
            <p:ph type="title" idx="5"/>
          </p:nvPr>
        </p:nvSpPr>
        <p:spPr>
          <a:xfrm>
            <a:off x="1787888" y="3129279"/>
            <a:ext cx="2347500" cy="348300"/>
          </a:xfrm>
          <a:prstGeom prst="rect">
            <a:avLst/>
          </a:prstGeom>
        </p:spPr>
        <p:txBody>
          <a:bodyPr spcFirstLastPara="1" wrap="square" lIns="91425" tIns="91425" rIns="9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Adrenalina</a:t>
            </a:r>
            <a:endParaRPr dirty="0"/>
          </a:p>
        </p:txBody>
      </p:sp>
      <p:sp>
        <p:nvSpPr>
          <p:cNvPr id="1436" name="Google Shape;1436;p34"/>
          <p:cNvSpPr txBox="1">
            <a:spLocks noGrp="1"/>
          </p:cNvSpPr>
          <p:nvPr>
            <p:ph type="subTitle" idx="6"/>
          </p:nvPr>
        </p:nvSpPr>
        <p:spPr>
          <a:xfrm>
            <a:off x="1789487" y="3600005"/>
            <a:ext cx="2347500" cy="4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Gosto muito de ver a habilidade e reação dos pilotos em altas velocidades.</a:t>
            </a:r>
            <a:endParaRPr dirty="0"/>
          </a:p>
        </p:txBody>
      </p:sp>
      <p:sp>
        <p:nvSpPr>
          <p:cNvPr id="1437" name="Google Shape;1437;p34"/>
          <p:cNvSpPr txBox="1">
            <a:spLocks noGrp="1"/>
          </p:cNvSpPr>
          <p:nvPr>
            <p:ph type="title" idx="7"/>
          </p:nvPr>
        </p:nvSpPr>
        <p:spPr>
          <a:xfrm>
            <a:off x="4856212" y="1651100"/>
            <a:ext cx="838800" cy="8388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438" name="Google Shape;1438;p34"/>
          <p:cNvSpPr txBox="1">
            <a:spLocks noGrp="1"/>
          </p:cNvSpPr>
          <p:nvPr>
            <p:ph type="title" idx="8"/>
          </p:nvPr>
        </p:nvSpPr>
        <p:spPr>
          <a:xfrm>
            <a:off x="5847412" y="1476950"/>
            <a:ext cx="2347500" cy="348300"/>
          </a:xfrm>
          <a:prstGeom prst="rect">
            <a:avLst/>
          </a:prstGeom>
        </p:spPr>
        <p:txBody>
          <a:bodyPr spcFirstLastPara="1" wrap="square" lIns="91425" tIns="91425" rIns="9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Estratégia</a:t>
            </a:r>
            <a:endParaRPr dirty="0"/>
          </a:p>
        </p:txBody>
      </p:sp>
      <p:sp>
        <p:nvSpPr>
          <p:cNvPr id="1439" name="Google Shape;1439;p34"/>
          <p:cNvSpPr txBox="1">
            <a:spLocks noGrp="1"/>
          </p:cNvSpPr>
          <p:nvPr>
            <p:ph type="subTitle" idx="9"/>
          </p:nvPr>
        </p:nvSpPr>
        <p:spPr>
          <a:xfrm>
            <a:off x="5830511" y="2060392"/>
            <a:ext cx="2859266" cy="4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F1 é questão de estratégia. Não adianta ter um bom carro se a estratégia de pneus for ruim (alô Ferrari, uma direta para vocês).</a:t>
            </a:r>
            <a:endParaRPr dirty="0"/>
          </a:p>
        </p:txBody>
      </p:sp>
      <p:sp>
        <p:nvSpPr>
          <p:cNvPr id="1440" name="Google Shape;1440;p34"/>
          <p:cNvSpPr txBox="1">
            <a:spLocks noGrp="1"/>
          </p:cNvSpPr>
          <p:nvPr>
            <p:ph type="title" idx="13"/>
          </p:nvPr>
        </p:nvSpPr>
        <p:spPr>
          <a:xfrm>
            <a:off x="4857812" y="3260400"/>
            <a:ext cx="838800" cy="8388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441" name="Google Shape;1441;p34"/>
          <p:cNvSpPr txBox="1">
            <a:spLocks noGrp="1"/>
          </p:cNvSpPr>
          <p:nvPr>
            <p:ph type="title" idx="14"/>
          </p:nvPr>
        </p:nvSpPr>
        <p:spPr>
          <a:xfrm>
            <a:off x="5830511" y="3083905"/>
            <a:ext cx="2347500" cy="348300"/>
          </a:xfrm>
          <a:prstGeom prst="rect">
            <a:avLst/>
          </a:prstGeom>
        </p:spPr>
        <p:txBody>
          <a:bodyPr spcFirstLastPara="1" wrap="square" lIns="91425" tIns="91425" rIns="9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Influências</a:t>
            </a:r>
            <a:endParaRPr dirty="0"/>
          </a:p>
        </p:txBody>
      </p:sp>
      <p:sp>
        <p:nvSpPr>
          <p:cNvPr id="1442" name="Google Shape;1442;p34"/>
          <p:cNvSpPr txBox="1">
            <a:spLocks noGrp="1"/>
          </p:cNvSpPr>
          <p:nvPr>
            <p:ph type="subTitle" idx="15"/>
          </p:nvPr>
        </p:nvSpPr>
        <p:spPr>
          <a:xfrm>
            <a:off x="5813896" y="3677455"/>
            <a:ext cx="2859266" cy="4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Meu pai é apaixonado por F1 e desde criança eu ficava assistindo corridas do Senna com ele em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fitas gravadas no vídeo cassette.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p4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Características</a:t>
            </a:r>
            <a:endParaRPr dirty="0"/>
          </a:p>
        </p:txBody>
      </p:sp>
      <p:sp>
        <p:nvSpPr>
          <p:cNvPr id="1554" name="Google Shape;1554;p43"/>
          <p:cNvSpPr txBox="1">
            <a:spLocks noGrp="1"/>
          </p:cNvSpPr>
          <p:nvPr>
            <p:ph type="title" idx="2"/>
          </p:nvPr>
        </p:nvSpPr>
        <p:spPr>
          <a:xfrm>
            <a:off x="2478150" y="1487888"/>
            <a:ext cx="1871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Tipada</a:t>
            </a:r>
            <a:endParaRPr dirty="0"/>
          </a:p>
        </p:txBody>
      </p:sp>
      <p:sp>
        <p:nvSpPr>
          <p:cNvPr id="1555" name="Google Shape;1555;p43"/>
          <p:cNvSpPr txBox="1">
            <a:spLocks noGrp="1"/>
          </p:cNvSpPr>
          <p:nvPr>
            <p:ph type="subTitle" idx="1"/>
          </p:nvPr>
        </p:nvSpPr>
        <p:spPr>
          <a:xfrm>
            <a:off x="4418575" y="1487888"/>
            <a:ext cx="302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linguagem f1Strategy é tipada, e possui três tipos de variáveis: driver, lap e tyre.</a:t>
            </a:r>
            <a:endParaRPr dirty="0"/>
          </a:p>
        </p:txBody>
      </p:sp>
      <p:sp>
        <p:nvSpPr>
          <p:cNvPr id="1556" name="Google Shape;1556;p43"/>
          <p:cNvSpPr txBox="1">
            <a:spLocks noGrp="1"/>
          </p:cNvSpPr>
          <p:nvPr>
            <p:ph type="title" idx="3"/>
          </p:nvPr>
        </p:nvSpPr>
        <p:spPr>
          <a:xfrm>
            <a:off x="2478150" y="2285363"/>
            <a:ext cx="1871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Loop</a:t>
            </a:r>
            <a:endParaRPr dirty="0"/>
          </a:p>
        </p:txBody>
      </p:sp>
      <p:sp>
        <p:nvSpPr>
          <p:cNvPr id="1557" name="Google Shape;1557;p43"/>
          <p:cNvSpPr txBox="1">
            <a:spLocks noGrp="1"/>
          </p:cNvSpPr>
          <p:nvPr>
            <p:ph type="subTitle" idx="4"/>
          </p:nvPr>
        </p:nvSpPr>
        <p:spPr>
          <a:xfrm>
            <a:off x="4418575" y="2285367"/>
            <a:ext cx="302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Além disso ela possui um loop que itera da volta inicial até a volta final (definidas pelo usuário).</a:t>
            </a:r>
            <a:endParaRPr dirty="0"/>
          </a:p>
        </p:txBody>
      </p:sp>
      <p:sp>
        <p:nvSpPr>
          <p:cNvPr id="1558" name="Google Shape;1558;p43"/>
          <p:cNvSpPr txBox="1">
            <a:spLocks noGrp="1"/>
          </p:cNvSpPr>
          <p:nvPr>
            <p:ph type="title" idx="5"/>
          </p:nvPr>
        </p:nvSpPr>
        <p:spPr>
          <a:xfrm>
            <a:off x="2478150" y="3082838"/>
            <a:ext cx="1871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Funções</a:t>
            </a:r>
            <a:endParaRPr dirty="0"/>
          </a:p>
        </p:txBody>
      </p:sp>
      <p:sp>
        <p:nvSpPr>
          <p:cNvPr id="1559" name="Google Shape;1559;p43"/>
          <p:cNvSpPr txBox="1">
            <a:spLocks noGrp="1"/>
          </p:cNvSpPr>
          <p:nvPr>
            <p:ph type="subTitle" idx="6"/>
          </p:nvPr>
        </p:nvSpPr>
        <p:spPr>
          <a:xfrm>
            <a:off x="4418574" y="3082846"/>
            <a:ext cx="3787171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Também conta com funções que tem  o objetivo de executar alguma troca (um </a:t>
            </a:r>
            <a:r>
              <a:rPr lang="pt-BR" dirty="0" err="1"/>
              <a:t>SetUp</a:t>
            </a:r>
            <a:r>
              <a:rPr lang="pt-BR" dirty="0"/>
              <a:t>) e que podem ser chamadas durante a corrida.</a:t>
            </a:r>
            <a:endParaRPr dirty="0"/>
          </a:p>
        </p:txBody>
      </p:sp>
      <p:sp>
        <p:nvSpPr>
          <p:cNvPr id="1560" name="Google Shape;1560;p43"/>
          <p:cNvSpPr txBox="1">
            <a:spLocks noGrp="1"/>
          </p:cNvSpPr>
          <p:nvPr>
            <p:ph type="title" idx="7"/>
          </p:nvPr>
        </p:nvSpPr>
        <p:spPr>
          <a:xfrm>
            <a:off x="2478150" y="3880313"/>
            <a:ext cx="1871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Condições</a:t>
            </a:r>
            <a:endParaRPr dirty="0"/>
          </a:p>
        </p:txBody>
      </p:sp>
      <p:sp>
        <p:nvSpPr>
          <p:cNvPr id="1561" name="Google Shape;1561;p43"/>
          <p:cNvSpPr txBox="1">
            <a:spLocks noGrp="1"/>
          </p:cNvSpPr>
          <p:nvPr>
            <p:ph type="subTitle" idx="8"/>
          </p:nvPr>
        </p:nvSpPr>
        <p:spPr>
          <a:xfrm>
            <a:off x="4418575" y="3880325"/>
            <a:ext cx="3636096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Por fim, ela conta com condições, que são checagens feitas no rádio para que alguma ação seja tomada pela equipe na corrida.</a:t>
            </a:r>
            <a:endParaRPr dirty="0"/>
          </a:p>
        </p:txBody>
      </p:sp>
      <p:sp>
        <p:nvSpPr>
          <p:cNvPr id="1562" name="Google Shape;1562;p43"/>
          <p:cNvSpPr/>
          <p:nvPr/>
        </p:nvSpPr>
        <p:spPr>
          <a:xfrm>
            <a:off x="1697825" y="1418588"/>
            <a:ext cx="711300" cy="71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3" name="Google Shape;1563;p43"/>
          <p:cNvSpPr/>
          <p:nvPr/>
        </p:nvSpPr>
        <p:spPr>
          <a:xfrm>
            <a:off x="1697825" y="2216063"/>
            <a:ext cx="711300" cy="71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3"/>
          <p:cNvSpPr/>
          <p:nvPr/>
        </p:nvSpPr>
        <p:spPr>
          <a:xfrm>
            <a:off x="1697825" y="3013538"/>
            <a:ext cx="711300" cy="71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3"/>
          <p:cNvSpPr/>
          <p:nvPr/>
        </p:nvSpPr>
        <p:spPr>
          <a:xfrm>
            <a:off x="1697825" y="3811013"/>
            <a:ext cx="711300" cy="71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3"/>
          <p:cNvSpPr/>
          <p:nvPr/>
        </p:nvSpPr>
        <p:spPr>
          <a:xfrm>
            <a:off x="1868942" y="1589682"/>
            <a:ext cx="369083" cy="369112"/>
          </a:xfrm>
          <a:custGeom>
            <a:avLst/>
            <a:gdLst/>
            <a:ahLst/>
            <a:cxnLst/>
            <a:rect l="l" t="t" r="r" b="b"/>
            <a:pathLst>
              <a:path w="12760" h="12761" extrusionOk="0">
                <a:moveTo>
                  <a:pt x="6427" y="3592"/>
                </a:moveTo>
                <a:cubicBezTo>
                  <a:pt x="7939" y="3592"/>
                  <a:pt x="9168" y="4821"/>
                  <a:pt x="9168" y="6365"/>
                </a:cubicBezTo>
                <a:cubicBezTo>
                  <a:pt x="9168" y="7846"/>
                  <a:pt x="7908" y="9106"/>
                  <a:pt x="6427" y="9106"/>
                </a:cubicBezTo>
                <a:cubicBezTo>
                  <a:pt x="4883" y="9106"/>
                  <a:pt x="3655" y="7877"/>
                  <a:pt x="3655" y="6365"/>
                </a:cubicBezTo>
                <a:cubicBezTo>
                  <a:pt x="3655" y="4821"/>
                  <a:pt x="4883" y="3592"/>
                  <a:pt x="6427" y="3592"/>
                </a:cubicBezTo>
                <a:close/>
                <a:moveTo>
                  <a:pt x="5829" y="1"/>
                </a:moveTo>
                <a:cubicBezTo>
                  <a:pt x="5356" y="1"/>
                  <a:pt x="5009" y="347"/>
                  <a:pt x="5009" y="852"/>
                </a:cubicBezTo>
                <a:lnTo>
                  <a:pt x="5009" y="1576"/>
                </a:lnTo>
                <a:cubicBezTo>
                  <a:pt x="4631" y="1702"/>
                  <a:pt x="4285" y="1828"/>
                  <a:pt x="3970" y="2017"/>
                </a:cubicBezTo>
                <a:lnTo>
                  <a:pt x="3466" y="1513"/>
                </a:lnTo>
                <a:cubicBezTo>
                  <a:pt x="3308" y="1356"/>
                  <a:pt x="3088" y="1277"/>
                  <a:pt x="2867" y="1277"/>
                </a:cubicBezTo>
                <a:cubicBezTo>
                  <a:pt x="2647" y="1277"/>
                  <a:pt x="2426" y="1356"/>
                  <a:pt x="2269" y="1513"/>
                </a:cubicBezTo>
                <a:lnTo>
                  <a:pt x="1481" y="2301"/>
                </a:lnTo>
                <a:cubicBezTo>
                  <a:pt x="1166" y="2616"/>
                  <a:pt x="1166" y="3151"/>
                  <a:pt x="1481" y="3466"/>
                </a:cubicBezTo>
                <a:lnTo>
                  <a:pt x="2017" y="4002"/>
                </a:lnTo>
                <a:cubicBezTo>
                  <a:pt x="1796" y="4317"/>
                  <a:pt x="1701" y="4664"/>
                  <a:pt x="1575" y="5010"/>
                </a:cubicBezTo>
                <a:lnTo>
                  <a:pt x="819" y="5010"/>
                </a:lnTo>
                <a:cubicBezTo>
                  <a:pt x="347" y="5010"/>
                  <a:pt x="0" y="5357"/>
                  <a:pt x="0" y="5829"/>
                </a:cubicBezTo>
                <a:lnTo>
                  <a:pt x="0" y="6932"/>
                </a:lnTo>
                <a:cubicBezTo>
                  <a:pt x="0" y="7405"/>
                  <a:pt x="347" y="7783"/>
                  <a:pt x="819" y="7783"/>
                </a:cubicBezTo>
                <a:lnTo>
                  <a:pt x="1575" y="7783"/>
                </a:lnTo>
                <a:cubicBezTo>
                  <a:pt x="1701" y="8129"/>
                  <a:pt x="1796" y="8476"/>
                  <a:pt x="2017" y="8791"/>
                </a:cubicBezTo>
                <a:lnTo>
                  <a:pt x="1481" y="9295"/>
                </a:lnTo>
                <a:cubicBezTo>
                  <a:pt x="1166" y="9610"/>
                  <a:pt x="1166" y="10177"/>
                  <a:pt x="1481" y="10492"/>
                </a:cubicBezTo>
                <a:lnTo>
                  <a:pt x="2269" y="11280"/>
                </a:lnTo>
                <a:cubicBezTo>
                  <a:pt x="2426" y="11437"/>
                  <a:pt x="2647" y="11516"/>
                  <a:pt x="2867" y="11516"/>
                </a:cubicBezTo>
                <a:cubicBezTo>
                  <a:pt x="3088" y="11516"/>
                  <a:pt x="3308" y="11437"/>
                  <a:pt x="3466" y="11280"/>
                </a:cubicBezTo>
                <a:lnTo>
                  <a:pt x="3970" y="10776"/>
                </a:lnTo>
                <a:cubicBezTo>
                  <a:pt x="4285" y="10965"/>
                  <a:pt x="4631" y="11091"/>
                  <a:pt x="5009" y="11185"/>
                </a:cubicBezTo>
                <a:lnTo>
                  <a:pt x="5009" y="11941"/>
                </a:lnTo>
                <a:cubicBezTo>
                  <a:pt x="5009" y="12414"/>
                  <a:pt x="5356" y="12760"/>
                  <a:pt x="5829" y="12760"/>
                </a:cubicBezTo>
                <a:lnTo>
                  <a:pt x="6931" y="12760"/>
                </a:lnTo>
                <a:cubicBezTo>
                  <a:pt x="7404" y="12760"/>
                  <a:pt x="7750" y="12414"/>
                  <a:pt x="7750" y="11941"/>
                </a:cubicBezTo>
                <a:lnTo>
                  <a:pt x="7750" y="11185"/>
                </a:lnTo>
                <a:cubicBezTo>
                  <a:pt x="8097" y="11091"/>
                  <a:pt x="8475" y="10965"/>
                  <a:pt x="8790" y="10776"/>
                </a:cubicBezTo>
                <a:lnTo>
                  <a:pt x="9294" y="11280"/>
                </a:lnTo>
                <a:cubicBezTo>
                  <a:pt x="9452" y="11437"/>
                  <a:pt x="9664" y="11516"/>
                  <a:pt x="9877" y="11516"/>
                </a:cubicBezTo>
                <a:cubicBezTo>
                  <a:pt x="10090" y="11516"/>
                  <a:pt x="10302" y="11437"/>
                  <a:pt x="10460" y="11280"/>
                </a:cubicBezTo>
                <a:lnTo>
                  <a:pt x="11247" y="10492"/>
                </a:lnTo>
                <a:cubicBezTo>
                  <a:pt x="11563" y="10177"/>
                  <a:pt x="11563" y="9610"/>
                  <a:pt x="11247" y="9295"/>
                </a:cubicBezTo>
                <a:lnTo>
                  <a:pt x="10743" y="8791"/>
                </a:lnTo>
                <a:cubicBezTo>
                  <a:pt x="10932" y="8476"/>
                  <a:pt x="11058" y="8129"/>
                  <a:pt x="11184" y="7783"/>
                </a:cubicBezTo>
                <a:lnTo>
                  <a:pt x="11941" y="7783"/>
                </a:lnTo>
                <a:cubicBezTo>
                  <a:pt x="12413" y="7783"/>
                  <a:pt x="12760" y="7405"/>
                  <a:pt x="12760" y="6932"/>
                </a:cubicBezTo>
                <a:lnTo>
                  <a:pt x="12760" y="5829"/>
                </a:lnTo>
                <a:cubicBezTo>
                  <a:pt x="12760" y="5325"/>
                  <a:pt x="12350" y="4979"/>
                  <a:pt x="11941" y="4979"/>
                </a:cubicBezTo>
                <a:lnTo>
                  <a:pt x="11184" y="4979"/>
                </a:lnTo>
                <a:cubicBezTo>
                  <a:pt x="11058" y="4632"/>
                  <a:pt x="10932" y="4254"/>
                  <a:pt x="10743" y="3939"/>
                </a:cubicBezTo>
                <a:lnTo>
                  <a:pt x="11247" y="3435"/>
                </a:lnTo>
                <a:cubicBezTo>
                  <a:pt x="11563" y="3120"/>
                  <a:pt x="11563" y="2553"/>
                  <a:pt x="11247" y="2238"/>
                </a:cubicBezTo>
                <a:lnTo>
                  <a:pt x="10460" y="1450"/>
                </a:lnTo>
                <a:cubicBezTo>
                  <a:pt x="10302" y="1293"/>
                  <a:pt x="10090" y="1214"/>
                  <a:pt x="9877" y="1214"/>
                </a:cubicBezTo>
                <a:cubicBezTo>
                  <a:pt x="9664" y="1214"/>
                  <a:pt x="9452" y="1293"/>
                  <a:pt x="9294" y="1450"/>
                </a:cubicBezTo>
                <a:lnTo>
                  <a:pt x="8790" y="1986"/>
                </a:lnTo>
                <a:cubicBezTo>
                  <a:pt x="8475" y="1765"/>
                  <a:pt x="8097" y="1671"/>
                  <a:pt x="7750" y="1545"/>
                </a:cubicBezTo>
                <a:lnTo>
                  <a:pt x="7750" y="852"/>
                </a:lnTo>
                <a:cubicBezTo>
                  <a:pt x="7750" y="379"/>
                  <a:pt x="7404" y="1"/>
                  <a:pt x="693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7" name="Google Shape;1567;p43"/>
          <p:cNvGrpSpPr/>
          <p:nvPr/>
        </p:nvGrpSpPr>
        <p:grpSpPr>
          <a:xfrm>
            <a:off x="1931597" y="2388081"/>
            <a:ext cx="264317" cy="367290"/>
            <a:chOff x="-64001300" y="4093650"/>
            <a:chExt cx="228450" cy="317450"/>
          </a:xfrm>
        </p:grpSpPr>
        <p:sp>
          <p:nvSpPr>
            <p:cNvPr id="1568" name="Google Shape;1568;p43"/>
            <p:cNvSpPr/>
            <p:nvPr/>
          </p:nvSpPr>
          <p:spPr>
            <a:xfrm>
              <a:off x="-63933550" y="4328375"/>
              <a:ext cx="93750" cy="40975"/>
            </a:xfrm>
            <a:custGeom>
              <a:avLst/>
              <a:gdLst/>
              <a:ahLst/>
              <a:cxnLst/>
              <a:rect l="l" t="t" r="r" b="b"/>
              <a:pathLst>
                <a:path w="3750" h="1639" extrusionOk="0">
                  <a:moveTo>
                    <a:pt x="1859" y="0"/>
                  </a:moveTo>
                  <a:cubicBezTo>
                    <a:pt x="1009" y="0"/>
                    <a:pt x="315" y="662"/>
                    <a:pt x="0" y="1638"/>
                  </a:cubicBezTo>
                  <a:lnTo>
                    <a:pt x="3749" y="1638"/>
                  </a:lnTo>
                  <a:cubicBezTo>
                    <a:pt x="3434" y="662"/>
                    <a:pt x="2710" y="0"/>
                    <a:pt x="1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43"/>
            <p:cNvSpPr/>
            <p:nvPr/>
          </p:nvSpPr>
          <p:spPr>
            <a:xfrm>
              <a:off x="-63980025" y="4135400"/>
              <a:ext cx="185900" cy="234725"/>
            </a:xfrm>
            <a:custGeom>
              <a:avLst/>
              <a:gdLst/>
              <a:ahLst/>
              <a:cxnLst/>
              <a:rect l="l" t="t" r="r" b="b"/>
              <a:pathLst>
                <a:path w="7436" h="9389" extrusionOk="0">
                  <a:moveTo>
                    <a:pt x="6617" y="1"/>
                  </a:moveTo>
                  <a:lnTo>
                    <a:pt x="6617" y="725"/>
                  </a:lnTo>
                  <a:cubicBezTo>
                    <a:pt x="6196" y="593"/>
                    <a:pt x="5771" y="530"/>
                    <a:pt x="5358" y="530"/>
                  </a:cubicBezTo>
                  <a:cubicBezTo>
                    <a:pt x="4686" y="530"/>
                    <a:pt x="4044" y="697"/>
                    <a:pt x="3498" y="1009"/>
                  </a:cubicBezTo>
                  <a:cubicBezTo>
                    <a:pt x="3103" y="1242"/>
                    <a:pt x="2617" y="1373"/>
                    <a:pt x="2085" y="1373"/>
                  </a:cubicBezTo>
                  <a:cubicBezTo>
                    <a:pt x="1683" y="1373"/>
                    <a:pt x="1254" y="1298"/>
                    <a:pt x="820" y="1135"/>
                  </a:cubicBezTo>
                  <a:lnTo>
                    <a:pt x="820" y="32"/>
                  </a:lnTo>
                  <a:lnTo>
                    <a:pt x="1" y="32"/>
                  </a:lnTo>
                  <a:lnTo>
                    <a:pt x="1" y="1418"/>
                  </a:lnTo>
                  <a:cubicBezTo>
                    <a:pt x="1" y="2867"/>
                    <a:pt x="820" y="4096"/>
                    <a:pt x="2017" y="4726"/>
                  </a:cubicBezTo>
                  <a:cubicBezTo>
                    <a:pt x="820" y="5356"/>
                    <a:pt x="1" y="6554"/>
                    <a:pt x="1" y="8034"/>
                  </a:cubicBezTo>
                  <a:lnTo>
                    <a:pt x="1" y="9389"/>
                  </a:lnTo>
                  <a:lnTo>
                    <a:pt x="820" y="9389"/>
                  </a:lnTo>
                  <a:lnTo>
                    <a:pt x="820" y="8034"/>
                  </a:lnTo>
                  <a:cubicBezTo>
                    <a:pt x="820" y="6396"/>
                    <a:pt x="2143" y="5104"/>
                    <a:pt x="3750" y="5104"/>
                  </a:cubicBezTo>
                  <a:cubicBezTo>
                    <a:pt x="5356" y="5104"/>
                    <a:pt x="6617" y="6396"/>
                    <a:pt x="6617" y="8034"/>
                  </a:cubicBezTo>
                  <a:lnTo>
                    <a:pt x="6617" y="9389"/>
                  </a:lnTo>
                  <a:lnTo>
                    <a:pt x="7436" y="9389"/>
                  </a:lnTo>
                  <a:lnTo>
                    <a:pt x="7436" y="9357"/>
                  </a:lnTo>
                  <a:lnTo>
                    <a:pt x="7436" y="7971"/>
                  </a:lnTo>
                  <a:cubicBezTo>
                    <a:pt x="7436" y="6522"/>
                    <a:pt x="6617" y="5293"/>
                    <a:pt x="5451" y="4663"/>
                  </a:cubicBezTo>
                  <a:cubicBezTo>
                    <a:pt x="6617" y="4033"/>
                    <a:pt x="7436" y="2836"/>
                    <a:pt x="7436" y="1355"/>
                  </a:cubicBezTo>
                  <a:lnTo>
                    <a:pt x="74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3"/>
            <p:cNvSpPr/>
            <p:nvPr/>
          </p:nvSpPr>
          <p:spPr>
            <a:xfrm>
              <a:off x="-64001300" y="4389800"/>
              <a:ext cx="228450" cy="21300"/>
            </a:xfrm>
            <a:custGeom>
              <a:avLst/>
              <a:gdLst/>
              <a:ahLst/>
              <a:cxnLst/>
              <a:rect l="l" t="t" r="r" b="b"/>
              <a:pathLst>
                <a:path w="9138" h="852" extrusionOk="0">
                  <a:moveTo>
                    <a:pt x="411" y="1"/>
                  </a:moveTo>
                  <a:cubicBezTo>
                    <a:pt x="190" y="1"/>
                    <a:pt x="1" y="221"/>
                    <a:pt x="1" y="410"/>
                  </a:cubicBezTo>
                  <a:cubicBezTo>
                    <a:pt x="1" y="631"/>
                    <a:pt x="190" y="851"/>
                    <a:pt x="411" y="851"/>
                  </a:cubicBezTo>
                  <a:lnTo>
                    <a:pt x="8696" y="851"/>
                  </a:lnTo>
                  <a:cubicBezTo>
                    <a:pt x="8917" y="851"/>
                    <a:pt x="9074" y="631"/>
                    <a:pt x="9074" y="410"/>
                  </a:cubicBezTo>
                  <a:cubicBezTo>
                    <a:pt x="9137" y="221"/>
                    <a:pt x="8917" y="1"/>
                    <a:pt x="8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3"/>
            <p:cNvSpPr/>
            <p:nvPr/>
          </p:nvSpPr>
          <p:spPr>
            <a:xfrm>
              <a:off x="-64001300" y="4093650"/>
              <a:ext cx="226875" cy="20500"/>
            </a:xfrm>
            <a:custGeom>
              <a:avLst/>
              <a:gdLst/>
              <a:ahLst/>
              <a:cxnLst/>
              <a:rect l="l" t="t" r="r" b="b"/>
              <a:pathLst>
                <a:path w="9075" h="820" extrusionOk="0">
                  <a:moveTo>
                    <a:pt x="411" y="1"/>
                  </a:moveTo>
                  <a:cubicBezTo>
                    <a:pt x="190" y="1"/>
                    <a:pt x="1" y="190"/>
                    <a:pt x="1" y="410"/>
                  </a:cubicBezTo>
                  <a:cubicBezTo>
                    <a:pt x="32" y="631"/>
                    <a:pt x="190" y="820"/>
                    <a:pt x="411" y="820"/>
                  </a:cubicBezTo>
                  <a:lnTo>
                    <a:pt x="8696" y="820"/>
                  </a:lnTo>
                  <a:cubicBezTo>
                    <a:pt x="8917" y="820"/>
                    <a:pt x="9074" y="631"/>
                    <a:pt x="9074" y="410"/>
                  </a:cubicBezTo>
                  <a:cubicBezTo>
                    <a:pt x="9074" y="158"/>
                    <a:pt x="8885" y="1"/>
                    <a:pt x="8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2" name="Google Shape;1572;p43"/>
          <p:cNvGrpSpPr/>
          <p:nvPr/>
        </p:nvGrpSpPr>
        <p:grpSpPr>
          <a:xfrm>
            <a:off x="1870306" y="3185555"/>
            <a:ext cx="366364" cy="367290"/>
            <a:chOff x="-61784125" y="3377700"/>
            <a:chExt cx="316650" cy="317450"/>
          </a:xfrm>
        </p:grpSpPr>
        <p:sp>
          <p:nvSpPr>
            <p:cNvPr id="1573" name="Google Shape;1573;p43"/>
            <p:cNvSpPr/>
            <p:nvPr/>
          </p:nvSpPr>
          <p:spPr>
            <a:xfrm>
              <a:off x="-61688025" y="3460400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30" y="1"/>
                  </a:moveTo>
                  <a:cubicBezTo>
                    <a:pt x="252" y="442"/>
                    <a:pt x="0" y="1041"/>
                    <a:pt x="0" y="1671"/>
                  </a:cubicBezTo>
                  <a:cubicBezTo>
                    <a:pt x="0" y="1891"/>
                    <a:pt x="189" y="2049"/>
                    <a:pt x="441" y="2049"/>
                  </a:cubicBezTo>
                  <a:lnTo>
                    <a:pt x="4568" y="2049"/>
                  </a:lnTo>
                  <a:cubicBezTo>
                    <a:pt x="4820" y="2049"/>
                    <a:pt x="4978" y="1860"/>
                    <a:pt x="4978" y="1671"/>
                  </a:cubicBezTo>
                  <a:cubicBezTo>
                    <a:pt x="4978" y="1041"/>
                    <a:pt x="4726" y="442"/>
                    <a:pt x="4348" y="1"/>
                  </a:cubicBezTo>
                  <a:cubicBezTo>
                    <a:pt x="3875" y="568"/>
                    <a:pt x="3182" y="852"/>
                    <a:pt x="2489" y="852"/>
                  </a:cubicBezTo>
                  <a:cubicBezTo>
                    <a:pt x="1827" y="852"/>
                    <a:pt x="1134" y="568"/>
                    <a:pt x="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43"/>
            <p:cNvSpPr/>
            <p:nvPr/>
          </p:nvSpPr>
          <p:spPr>
            <a:xfrm>
              <a:off x="-61677800" y="3518900"/>
              <a:ext cx="104775" cy="61850"/>
            </a:xfrm>
            <a:custGeom>
              <a:avLst/>
              <a:gdLst/>
              <a:ahLst/>
              <a:cxnLst/>
              <a:rect l="l" t="t" r="r" b="b"/>
              <a:pathLst>
                <a:path w="4191" h="2474" extrusionOk="0">
                  <a:moveTo>
                    <a:pt x="2096" y="0"/>
                  </a:moveTo>
                  <a:cubicBezTo>
                    <a:pt x="1985" y="0"/>
                    <a:pt x="1875" y="40"/>
                    <a:pt x="1796" y="118"/>
                  </a:cubicBezTo>
                  <a:lnTo>
                    <a:pt x="158" y="1757"/>
                  </a:lnTo>
                  <a:cubicBezTo>
                    <a:pt x="1" y="1914"/>
                    <a:pt x="1" y="2198"/>
                    <a:pt x="158" y="2355"/>
                  </a:cubicBezTo>
                  <a:cubicBezTo>
                    <a:pt x="237" y="2434"/>
                    <a:pt x="339" y="2473"/>
                    <a:pt x="442" y="2473"/>
                  </a:cubicBezTo>
                  <a:cubicBezTo>
                    <a:pt x="544" y="2473"/>
                    <a:pt x="646" y="2434"/>
                    <a:pt x="725" y="2355"/>
                  </a:cubicBezTo>
                  <a:lnTo>
                    <a:pt x="2111" y="969"/>
                  </a:lnTo>
                  <a:lnTo>
                    <a:pt x="3498" y="2355"/>
                  </a:lnTo>
                  <a:cubicBezTo>
                    <a:pt x="3576" y="2434"/>
                    <a:pt x="3687" y="2473"/>
                    <a:pt x="3797" y="2473"/>
                  </a:cubicBezTo>
                  <a:cubicBezTo>
                    <a:pt x="3907" y="2473"/>
                    <a:pt x="4017" y="2434"/>
                    <a:pt x="4096" y="2355"/>
                  </a:cubicBezTo>
                  <a:cubicBezTo>
                    <a:pt x="4191" y="2198"/>
                    <a:pt x="4191" y="1914"/>
                    <a:pt x="4033" y="1757"/>
                  </a:cubicBezTo>
                  <a:lnTo>
                    <a:pt x="2395" y="118"/>
                  </a:lnTo>
                  <a:cubicBezTo>
                    <a:pt x="2316" y="40"/>
                    <a:pt x="2206" y="0"/>
                    <a:pt x="2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3"/>
            <p:cNvSpPr/>
            <p:nvPr/>
          </p:nvSpPr>
          <p:spPr>
            <a:xfrm>
              <a:off x="-61667550" y="3377700"/>
              <a:ext cx="82700" cy="82725"/>
            </a:xfrm>
            <a:custGeom>
              <a:avLst/>
              <a:gdLst/>
              <a:ahLst/>
              <a:cxnLst/>
              <a:rect l="l" t="t" r="r" b="b"/>
              <a:pathLst>
                <a:path w="3308" h="3309" extrusionOk="0">
                  <a:moveTo>
                    <a:pt x="1670" y="1"/>
                  </a:moveTo>
                  <a:cubicBezTo>
                    <a:pt x="756" y="1"/>
                    <a:pt x="0" y="757"/>
                    <a:pt x="0" y="1671"/>
                  </a:cubicBezTo>
                  <a:cubicBezTo>
                    <a:pt x="0" y="2584"/>
                    <a:pt x="756" y="3309"/>
                    <a:pt x="1670" y="3309"/>
                  </a:cubicBezTo>
                  <a:cubicBezTo>
                    <a:pt x="2584" y="3309"/>
                    <a:pt x="3308" y="2584"/>
                    <a:pt x="3308" y="1671"/>
                  </a:cubicBezTo>
                  <a:cubicBezTo>
                    <a:pt x="3308" y="757"/>
                    <a:pt x="2584" y="1"/>
                    <a:pt x="1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3"/>
            <p:cNvSpPr/>
            <p:nvPr/>
          </p:nvSpPr>
          <p:spPr>
            <a:xfrm>
              <a:off x="-61591150" y="3643150"/>
              <a:ext cx="123675" cy="51200"/>
            </a:xfrm>
            <a:custGeom>
              <a:avLst/>
              <a:gdLst/>
              <a:ahLst/>
              <a:cxnLst/>
              <a:rect l="l" t="t" r="r" b="b"/>
              <a:pathLst>
                <a:path w="4947" h="2048" extrusionOk="0">
                  <a:moveTo>
                    <a:pt x="630" y="0"/>
                  </a:moveTo>
                  <a:cubicBezTo>
                    <a:pt x="221" y="410"/>
                    <a:pt x="0" y="1008"/>
                    <a:pt x="0" y="1638"/>
                  </a:cubicBezTo>
                  <a:cubicBezTo>
                    <a:pt x="0" y="1890"/>
                    <a:pt x="189" y="2048"/>
                    <a:pt x="378" y="2048"/>
                  </a:cubicBezTo>
                  <a:lnTo>
                    <a:pt x="4505" y="2048"/>
                  </a:lnTo>
                  <a:cubicBezTo>
                    <a:pt x="4757" y="2048"/>
                    <a:pt x="4946" y="1827"/>
                    <a:pt x="4946" y="1638"/>
                  </a:cubicBezTo>
                  <a:cubicBezTo>
                    <a:pt x="4946" y="1008"/>
                    <a:pt x="4726" y="410"/>
                    <a:pt x="4316" y="0"/>
                  </a:cubicBezTo>
                  <a:cubicBezTo>
                    <a:pt x="3844" y="536"/>
                    <a:pt x="3182" y="819"/>
                    <a:pt x="2458" y="819"/>
                  </a:cubicBezTo>
                  <a:cubicBezTo>
                    <a:pt x="1796" y="819"/>
                    <a:pt x="1134" y="536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3"/>
            <p:cNvSpPr/>
            <p:nvPr/>
          </p:nvSpPr>
          <p:spPr>
            <a:xfrm>
              <a:off x="-61570675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6" y="0"/>
                    <a:pt x="0" y="725"/>
                    <a:pt x="0" y="1638"/>
                  </a:cubicBezTo>
                  <a:cubicBezTo>
                    <a:pt x="0" y="2552"/>
                    <a:pt x="756" y="3308"/>
                    <a:pt x="1670" y="3308"/>
                  </a:cubicBezTo>
                  <a:cubicBezTo>
                    <a:pt x="2552" y="3308"/>
                    <a:pt x="3308" y="2552"/>
                    <a:pt x="3308" y="1638"/>
                  </a:cubicBezTo>
                  <a:cubicBezTo>
                    <a:pt x="3308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3"/>
            <p:cNvSpPr/>
            <p:nvPr/>
          </p:nvSpPr>
          <p:spPr>
            <a:xfrm>
              <a:off x="-61784125" y="3643925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62" y="1"/>
                  </a:moveTo>
                  <a:cubicBezTo>
                    <a:pt x="252" y="442"/>
                    <a:pt x="32" y="1009"/>
                    <a:pt x="32" y="1639"/>
                  </a:cubicBezTo>
                  <a:cubicBezTo>
                    <a:pt x="0" y="1859"/>
                    <a:pt x="189" y="2048"/>
                    <a:pt x="410" y="2048"/>
                  </a:cubicBezTo>
                  <a:lnTo>
                    <a:pt x="4569" y="2048"/>
                  </a:lnTo>
                  <a:cubicBezTo>
                    <a:pt x="4789" y="2048"/>
                    <a:pt x="4978" y="1859"/>
                    <a:pt x="4978" y="1639"/>
                  </a:cubicBezTo>
                  <a:cubicBezTo>
                    <a:pt x="4978" y="1009"/>
                    <a:pt x="4758" y="442"/>
                    <a:pt x="4348" y="1"/>
                  </a:cubicBezTo>
                  <a:cubicBezTo>
                    <a:pt x="3876" y="536"/>
                    <a:pt x="3214" y="820"/>
                    <a:pt x="2521" y="820"/>
                  </a:cubicBezTo>
                  <a:cubicBezTo>
                    <a:pt x="1828" y="820"/>
                    <a:pt x="1166" y="536"/>
                    <a:pt x="6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3"/>
            <p:cNvSpPr/>
            <p:nvPr/>
          </p:nvSpPr>
          <p:spPr>
            <a:xfrm>
              <a:off x="-61763650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0" y="3308"/>
                  </a:cubicBezTo>
                  <a:cubicBezTo>
                    <a:pt x="2552" y="3308"/>
                    <a:pt x="3309" y="2552"/>
                    <a:pt x="3309" y="1638"/>
                  </a:cubicBezTo>
                  <a:cubicBezTo>
                    <a:pt x="3309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546;p42">
            <a:extLst>
              <a:ext uri="{FF2B5EF4-FFF2-40B4-BE49-F238E27FC236}">
                <a16:creationId xmlns:a16="http://schemas.microsoft.com/office/drawing/2014/main" id="{E274ABEE-8691-DE0A-5A07-E384DDD75F59}"/>
              </a:ext>
            </a:extLst>
          </p:cNvPr>
          <p:cNvGrpSpPr/>
          <p:nvPr/>
        </p:nvGrpSpPr>
        <p:grpSpPr>
          <a:xfrm>
            <a:off x="1910469" y="4019732"/>
            <a:ext cx="292078" cy="339253"/>
            <a:chOff x="4492800" y="2027925"/>
            <a:chExt cx="414825" cy="481825"/>
          </a:xfrm>
        </p:grpSpPr>
        <p:sp>
          <p:nvSpPr>
            <p:cNvPr id="4" name="Google Shape;1547;p42">
              <a:extLst>
                <a:ext uri="{FF2B5EF4-FFF2-40B4-BE49-F238E27FC236}">
                  <a16:creationId xmlns:a16="http://schemas.microsoft.com/office/drawing/2014/main" id="{B0E16A59-017E-AA58-6970-CBE2739A1AD7}"/>
                </a:ext>
              </a:extLst>
            </p:cNvPr>
            <p:cNvSpPr/>
            <p:nvPr/>
          </p:nvSpPr>
          <p:spPr>
            <a:xfrm>
              <a:off x="4492800" y="2027925"/>
              <a:ext cx="54600" cy="481825"/>
            </a:xfrm>
            <a:custGeom>
              <a:avLst/>
              <a:gdLst/>
              <a:ahLst/>
              <a:cxnLst/>
              <a:rect l="l" t="t" r="r" b="b"/>
              <a:pathLst>
                <a:path w="2184" h="19273" extrusionOk="0">
                  <a:moveTo>
                    <a:pt x="912" y="1"/>
                  </a:moveTo>
                  <a:cubicBezTo>
                    <a:pt x="407" y="1"/>
                    <a:pt x="0" y="407"/>
                    <a:pt x="0" y="913"/>
                  </a:cubicBezTo>
                  <a:lnTo>
                    <a:pt x="0" y="18360"/>
                  </a:lnTo>
                  <a:cubicBezTo>
                    <a:pt x="0" y="18866"/>
                    <a:pt x="407" y="19273"/>
                    <a:pt x="912" y="19273"/>
                  </a:cubicBezTo>
                  <a:lnTo>
                    <a:pt x="1271" y="19273"/>
                  </a:lnTo>
                  <a:cubicBezTo>
                    <a:pt x="1777" y="19273"/>
                    <a:pt x="2183" y="18866"/>
                    <a:pt x="2183" y="18360"/>
                  </a:cubicBezTo>
                  <a:lnTo>
                    <a:pt x="2183" y="913"/>
                  </a:lnTo>
                  <a:cubicBezTo>
                    <a:pt x="2183" y="407"/>
                    <a:pt x="1777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" name="Google Shape;1548;p42">
              <a:extLst>
                <a:ext uri="{FF2B5EF4-FFF2-40B4-BE49-F238E27FC236}">
                  <a16:creationId xmlns:a16="http://schemas.microsoft.com/office/drawing/2014/main" id="{A6CB93AA-5352-8D5D-2642-68C21F00C18D}"/>
                </a:ext>
              </a:extLst>
            </p:cNvPr>
            <p:cNvSpPr/>
            <p:nvPr/>
          </p:nvSpPr>
          <p:spPr>
            <a:xfrm>
              <a:off x="4575600" y="2051425"/>
              <a:ext cx="332025" cy="262450"/>
            </a:xfrm>
            <a:custGeom>
              <a:avLst/>
              <a:gdLst/>
              <a:ahLst/>
              <a:cxnLst/>
              <a:rect l="l" t="t" r="r" b="b"/>
              <a:pathLst>
                <a:path w="13281" h="10498" extrusionOk="0">
                  <a:moveTo>
                    <a:pt x="0" y="0"/>
                  </a:moveTo>
                  <a:lnTo>
                    <a:pt x="0" y="10497"/>
                  </a:lnTo>
                  <a:lnTo>
                    <a:pt x="12485" y="10497"/>
                  </a:lnTo>
                  <a:cubicBezTo>
                    <a:pt x="13006" y="10494"/>
                    <a:pt x="13280" y="9874"/>
                    <a:pt x="12925" y="9488"/>
                  </a:cubicBezTo>
                  <a:lnTo>
                    <a:pt x="9010" y="5249"/>
                  </a:lnTo>
                  <a:lnTo>
                    <a:pt x="12925" y="1006"/>
                  </a:lnTo>
                  <a:cubicBezTo>
                    <a:pt x="13280" y="620"/>
                    <a:pt x="13006" y="0"/>
                    <a:pt x="124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p39"/>
          <p:cNvSpPr txBox="1">
            <a:spLocks noGrp="1"/>
          </p:cNvSpPr>
          <p:nvPr>
            <p:ph type="title"/>
          </p:nvPr>
        </p:nvSpPr>
        <p:spPr>
          <a:xfrm>
            <a:off x="719975" y="784416"/>
            <a:ext cx="7704000" cy="15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600</a:t>
            </a:r>
            <a:endParaRPr dirty="0"/>
          </a:p>
        </p:txBody>
      </p:sp>
      <p:sp>
        <p:nvSpPr>
          <p:cNvPr id="1488" name="Google Shape;1488;p39"/>
          <p:cNvSpPr txBox="1">
            <a:spLocks noGrp="1"/>
          </p:cNvSpPr>
          <p:nvPr>
            <p:ph type="subTitle" idx="1"/>
          </p:nvPr>
        </p:nvSpPr>
        <p:spPr>
          <a:xfrm>
            <a:off x="381637" y="2134494"/>
            <a:ext cx="8380675" cy="8265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É o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membros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média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time. </a:t>
            </a:r>
            <a:r>
              <a:rPr lang="en-US" dirty="0" err="1"/>
              <a:t>Nas</a:t>
            </a:r>
            <a:r>
              <a:rPr lang="en-US" dirty="0"/>
              <a:t> corridas </a:t>
            </a:r>
            <a:r>
              <a:rPr lang="en-US" dirty="0" err="1"/>
              <a:t>vemos</a:t>
            </a:r>
            <a:r>
              <a:rPr lang="en-US" dirty="0"/>
              <a:t> </a:t>
            </a:r>
            <a:r>
              <a:rPr lang="en-US" dirty="0" err="1"/>
              <a:t>apenas</a:t>
            </a:r>
            <a:r>
              <a:rPr lang="en-US" dirty="0"/>
              <a:t> </a:t>
            </a:r>
            <a:r>
              <a:rPr lang="en-US" dirty="0" err="1"/>
              <a:t>alguns</a:t>
            </a:r>
            <a:r>
              <a:rPr lang="en-US" dirty="0"/>
              <a:t> </a:t>
            </a:r>
            <a:r>
              <a:rPr lang="en-US" dirty="0" err="1"/>
              <a:t>membros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pitstops, mas </a:t>
            </a:r>
            <a:r>
              <a:rPr lang="en-US" dirty="0" err="1"/>
              <a:t>os</a:t>
            </a:r>
            <a:r>
              <a:rPr lang="en-US" dirty="0"/>
              <a:t> times </a:t>
            </a:r>
            <a:r>
              <a:rPr lang="en-US" dirty="0" err="1"/>
              <a:t>contam</a:t>
            </a:r>
            <a:r>
              <a:rPr lang="en-US" dirty="0"/>
              <a:t> com </a:t>
            </a:r>
            <a:r>
              <a:rPr lang="en-US" dirty="0" err="1"/>
              <a:t>muitos</a:t>
            </a:r>
            <a:r>
              <a:rPr lang="en-US" dirty="0"/>
              <a:t> </a:t>
            </a:r>
            <a:r>
              <a:rPr lang="en-US" dirty="0" err="1"/>
              <a:t>profissionais</a:t>
            </a:r>
            <a:r>
              <a:rPr lang="en-US" dirty="0"/>
              <a:t>, </a:t>
            </a:r>
            <a:r>
              <a:rPr lang="en-US" dirty="0" err="1"/>
              <a:t>incluindo</a:t>
            </a:r>
            <a:r>
              <a:rPr lang="en-US" dirty="0"/>
              <a:t> </a:t>
            </a:r>
            <a:r>
              <a:rPr lang="en-US" dirty="0" err="1"/>
              <a:t>engenheiros</a:t>
            </a:r>
            <a:r>
              <a:rPr lang="en-US" dirty="0"/>
              <a:t>, </a:t>
            </a:r>
            <a:r>
              <a:rPr lang="en-US" dirty="0" err="1"/>
              <a:t>mecânicos</a:t>
            </a:r>
            <a:r>
              <a:rPr lang="en-US" dirty="0"/>
              <a:t>, designers, </a:t>
            </a:r>
            <a:r>
              <a:rPr lang="en-US" dirty="0" err="1"/>
              <a:t>estrategistas</a:t>
            </a:r>
            <a:r>
              <a:rPr lang="en-US" dirty="0"/>
              <a:t>, </a:t>
            </a:r>
            <a:r>
              <a:rPr lang="en-US" dirty="0" err="1"/>
              <a:t>analistas</a:t>
            </a:r>
            <a:r>
              <a:rPr lang="en-US" dirty="0"/>
              <a:t> de dados, etc. Ou </a:t>
            </a:r>
            <a:r>
              <a:rPr lang="en-US" dirty="0" err="1"/>
              <a:t>seja</a:t>
            </a:r>
            <a:r>
              <a:rPr lang="en-US" dirty="0"/>
              <a:t>, </a:t>
            </a:r>
            <a:r>
              <a:rPr lang="en-US" dirty="0" err="1"/>
              <a:t>não</a:t>
            </a:r>
            <a:r>
              <a:rPr lang="en-US" dirty="0"/>
              <a:t> é um </a:t>
            </a:r>
            <a:r>
              <a:rPr lang="en-US" dirty="0" err="1"/>
              <a:t>esporte</a:t>
            </a:r>
            <a:r>
              <a:rPr lang="en-US" dirty="0"/>
              <a:t> individual, é um </a:t>
            </a:r>
            <a:r>
              <a:rPr lang="en-US" dirty="0" err="1"/>
              <a:t>esporte</a:t>
            </a:r>
            <a:r>
              <a:rPr lang="en-US" dirty="0"/>
              <a:t> de times.</a:t>
            </a:r>
          </a:p>
        </p:txBody>
      </p:sp>
      <p:grpSp>
        <p:nvGrpSpPr>
          <p:cNvPr id="1489" name="Google Shape;1489;p39"/>
          <p:cNvGrpSpPr/>
          <p:nvPr/>
        </p:nvGrpSpPr>
        <p:grpSpPr>
          <a:xfrm flipH="1">
            <a:off x="6801175" y="3843025"/>
            <a:ext cx="1221300" cy="570400"/>
            <a:chOff x="670175" y="3809850"/>
            <a:chExt cx="1221300" cy="570400"/>
          </a:xfrm>
        </p:grpSpPr>
        <p:cxnSp>
          <p:nvCxnSpPr>
            <p:cNvPr id="1490" name="Google Shape;1490;p39"/>
            <p:cNvCxnSpPr/>
            <p:nvPr/>
          </p:nvCxnSpPr>
          <p:spPr>
            <a:xfrm rot="10800000">
              <a:off x="670175" y="3999983"/>
              <a:ext cx="122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1" name="Google Shape;1491;p39"/>
            <p:cNvCxnSpPr/>
            <p:nvPr/>
          </p:nvCxnSpPr>
          <p:spPr>
            <a:xfrm rot="10800000">
              <a:off x="670175" y="4380250"/>
              <a:ext cx="122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2" name="Google Shape;1492;p39"/>
            <p:cNvCxnSpPr/>
            <p:nvPr/>
          </p:nvCxnSpPr>
          <p:spPr>
            <a:xfrm rot="10800000">
              <a:off x="995525" y="4190117"/>
              <a:ext cx="57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3" name="Google Shape;1493;p39"/>
            <p:cNvCxnSpPr/>
            <p:nvPr/>
          </p:nvCxnSpPr>
          <p:spPr>
            <a:xfrm rot="10800000">
              <a:off x="995525" y="3809850"/>
              <a:ext cx="57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94" name="Google Shape;1494;p39"/>
          <p:cNvSpPr/>
          <p:nvPr/>
        </p:nvSpPr>
        <p:spPr>
          <a:xfrm flipH="1">
            <a:off x="995525" y="4698850"/>
            <a:ext cx="7152900" cy="172500"/>
          </a:xfrm>
          <a:prstGeom prst="ellipse">
            <a:avLst/>
          </a:prstGeom>
          <a:solidFill>
            <a:srgbClr val="1E1E1E">
              <a:alpha val="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95" name="Google Shape;1495;p39"/>
          <p:cNvPicPr preferRelativeResize="0"/>
          <p:nvPr/>
        </p:nvPicPr>
        <p:blipFill rotWithShape="1">
          <a:blip r:embed="rId3">
            <a:alphaModFix/>
          </a:blip>
          <a:srcRect t="3652" b="22262"/>
          <a:stretch/>
        </p:blipFill>
        <p:spPr>
          <a:xfrm flipH="1">
            <a:off x="2191174" y="3793925"/>
            <a:ext cx="4761651" cy="103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35"/>
          <p:cNvSpPr txBox="1">
            <a:spLocks noGrp="1"/>
          </p:cNvSpPr>
          <p:nvPr>
            <p:ph type="title"/>
          </p:nvPr>
        </p:nvSpPr>
        <p:spPr>
          <a:xfrm>
            <a:off x="1316425" y="3732474"/>
            <a:ext cx="65112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—LEWIS HAMILTON</a:t>
            </a:r>
            <a:endParaRPr dirty="0"/>
          </a:p>
        </p:txBody>
      </p:sp>
      <p:sp>
        <p:nvSpPr>
          <p:cNvPr id="1448" name="Google Shape;1448;p35"/>
          <p:cNvSpPr txBox="1">
            <a:spLocks noGrp="1"/>
          </p:cNvSpPr>
          <p:nvPr>
            <p:ph type="subTitle" idx="1"/>
          </p:nvPr>
        </p:nvSpPr>
        <p:spPr>
          <a:xfrm>
            <a:off x="1316425" y="1437300"/>
            <a:ext cx="6511200" cy="176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“F1 é sobre os melhores pilotos competindo entre si para os melhores times produzirem os melhores carros que eles podem […]. Nós ganhamos e perdemos juntos.”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p5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EXEMPLO 1 – programa simples</a:t>
            </a:r>
            <a:endParaRPr dirty="0"/>
          </a:p>
        </p:txBody>
      </p:sp>
      <p:sp>
        <p:nvSpPr>
          <p:cNvPr id="1718" name="Google Shape;1718;p50"/>
          <p:cNvSpPr txBox="1"/>
          <p:nvPr/>
        </p:nvSpPr>
        <p:spPr>
          <a:xfrm>
            <a:off x="3717156" y="3983847"/>
            <a:ext cx="1899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Por fim, foi definida uma variável do tipo driver chamada Hamilton.</a:t>
            </a:r>
            <a:endParaRPr sz="1200" dirty="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719" name="Google Shape;1719;p50"/>
          <p:cNvSpPr txBox="1"/>
          <p:nvPr/>
        </p:nvSpPr>
        <p:spPr>
          <a:xfrm>
            <a:off x="603068" y="1660643"/>
            <a:ext cx="1899000" cy="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rPr>
              <a:t>Início e fim</a:t>
            </a:r>
            <a:endParaRPr sz="1800" dirty="0">
              <a:solidFill>
                <a:srgbClr val="000000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720" name="Google Shape;1720;p50"/>
          <p:cNvSpPr txBox="1"/>
          <p:nvPr/>
        </p:nvSpPr>
        <p:spPr>
          <a:xfrm>
            <a:off x="586043" y="2080486"/>
            <a:ext cx="1899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Jost"/>
                <a:ea typeface="Jost"/>
                <a:cs typeface="Jost"/>
                <a:sym typeface="Jost"/>
              </a:rPr>
              <a:t>Todo programa da linguagem começa com uma diretiva de início e fim.</a:t>
            </a:r>
            <a:endParaRPr sz="1200" dirty="0">
              <a:solidFill>
                <a:srgbClr val="000000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721" name="Google Shape;1721;p50"/>
          <p:cNvSpPr txBox="1"/>
          <p:nvPr/>
        </p:nvSpPr>
        <p:spPr>
          <a:xfrm>
            <a:off x="6525000" y="1643753"/>
            <a:ext cx="1899000" cy="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Krona One"/>
                <a:ea typeface="Krona One"/>
                <a:cs typeface="Krona One"/>
                <a:sym typeface="Krona One"/>
              </a:rPr>
              <a:t>Definição variáveis</a:t>
            </a:r>
            <a:endParaRPr sz="1800" dirty="0">
              <a:solidFill>
                <a:srgbClr val="000000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722" name="Google Shape;1722;p50"/>
          <p:cNvSpPr txBox="1"/>
          <p:nvPr/>
        </p:nvSpPr>
        <p:spPr>
          <a:xfrm>
            <a:off x="6541951" y="2241660"/>
            <a:ext cx="1899000" cy="576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Jost"/>
                <a:ea typeface="Jost"/>
                <a:cs typeface="Jost"/>
                <a:sym typeface="Jost"/>
              </a:rPr>
              <a:t>Aqui estamos definindo uma variável chamada volta do tipo lap.</a:t>
            </a:r>
            <a:endParaRPr sz="1200" dirty="0">
              <a:solidFill>
                <a:srgbClr val="000000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728" name="Google Shape;1728;p50"/>
          <p:cNvSpPr txBox="1"/>
          <p:nvPr/>
        </p:nvSpPr>
        <p:spPr>
          <a:xfrm>
            <a:off x="6529887" y="3147140"/>
            <a:ext cx="1899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Mais uma vez definimos uma variável do tipo lap que é o resultado de uma comparação. Dentre as operações disponíveis estão: &gt;, &lt;, +, -, igualdade.</a:t>
            </a:r>
            <a:endParaRPr sz="1200" dirty="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  <p:cxnSp>
        <p:nvCxnSpPr>
          <p:cNvPr id="1729" name="Google Shape;1729;p50"/>
          <p:cNvCxnSpPr>
            <a:cxnSpLocks/>
          </p:cNvCxnSpPr>
          <p:nvPr/>
        </p:nvCxnSpPr>
        <p:spPr>
          <a:xfrm flipV="1">
            <a:off x="2402075" y="2426781"/>
            <a:ext cx="270114" cy="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1" name="Google Shape;1731;p50"/>
          <p:cNvCxnSpPr>
            <a:cxnSpLocks/>
            <a:endCxn id="1732" idx="1"/>
          </p:cNvCxnSpPr>
          <p:nvPr/>
        </p:nvCxnSpPr>
        <p:spPr>
          <a:xfrm rot="16200000" flipH="1">
            <a:off x="2300218" y="2625541"/>
            <a:ext cx="724306" cy="320605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9" name="Google Shape;1739;p50"/>
          <p:cNvCxnSpPr>
            <a:cxnSpLocks/>
            <a:endCxn id="1740" idx="3"/>
          </p:cNvCxnSpPr>
          <p:nvPr/>
        </p:nvCxnSpPr>
        <p:spPr>
          <a:xfrm rot="10800000">
            <a:off x="5152827" y="2786149"/>
            <a:ext cx="750992" cy="290467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32" name="Google Shape;1732;p50"/>
          <p:cNvSpPr/>
          <p:nvPr/>
        </p:nvSpPr>
        <p:spPr>
          <a:xfrm>
            <a:off x="2822674" y="3110047"/>
            <a:ext cx="75900" cy="7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0" name="Google Shape;1730;p50"/>
          <p:cNvSpPr/>
          <p:nvPr/>
        </p:nvSpPr>
        <p:spPr>
          <a:xfrm>
            <a:off x="2760298" y="2386240"/>
            <a:ext cx="67094" cy="810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E1C648B-99BE-2C02-DAC4-D7C482F1E4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054"/>
          <a:stretch/>
        </p:blipFill>
        <p:spPr>
          <a:xfrm>
            <a:off x="2907652" y="1674458"/>
            <a:ext cx="3328696" cy="2088637"/>
          </a:xfrm>
          <a:prstGeom prst="rect">
            <a:avLst/>
          </a:prstGeom>
        </p:spPr>
      </p:pic>
      <p:sp>
        <p:nvSpPr>
          <p:cNvPr id="1742" name="Google Shape;1742;p50"/>
          <p:cNvSpPr/>
          <p:nvPr/>
        </p:nvSpPr>
        <p:spPr>
          <a:xfrm>
            <a:off x="4208216" y="2568079"/>
            <a:ext cx="75900" cy="7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41" name="Google Shape;1741;p50"/>
          <p:cNvCxnSpPr>
            <a:cxnSpLocks/>
            <a:stCxn id="1722" idx="1"/>
          </p:cNvCxnSpPr>
          <p:nvPr/>
        </p:nvCxnSpPr>
        <p:spPr>
          <a:xfrm rot="10800000" flipV="1">
            <a:off x="4296181" y="2529854"/>
            <a:ext cx="2245771" cy="7142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0" name="Google Shape;1740;p50"/>
          <p:cNvSpPr/>
          <p:nvPr/>
        </p:nvSpPr>
        <p:spPr>
          <a:xfrm>
            <a:off x="5076927" y="2748198"/>
            <a:ext cx="75900" cy="7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1741;p50">
            <a:extLst>
              <a:ext uri="{FF2B5EF4-FFF2-40B4-BE49-F238E27FC236}">
                <a16:creationId xmlns:a16="http://schemas.microsoft.com/office/drawing/2014/main" id="{4BF11F57-CA93-B134-AE07-C563957643BD}"/>
              </a:ext>
            </a:extLst>
          </p:cNvPr>
          <p:cNvCxnSpPr>
            <a:cxnSpLocks/>
            <a:stCxn id="1728" idx="1"/>
            <a:endCxn id="1740" idx="3"/>
          </p:cNvCxnSpPr>
          <p:nvPr/>
        </p:nvCxnSpPr>
        <p:spPr>
          <a:xfrm rot="10800000">
            <a:off x="5152827" y="2786148"/>
            <a:ext cx="1377060" cy="57699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36" name="Google Shape;1736;p50"/>
          <p:cNvSpPr/>
          <p:nvPr/>
        </p:nvSpPr>
        <p:spPr>
          <a:xfrm>
            <a:off x="5255160" y="2931383"/>
            <a:ext cx="75900" cy="7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35" name="Google Shape;1735;p50"/>
          <p:cNvCxnSpPr>
            <a:cxnSpLocks/>
          </p:cNvCxnSpPr>
          <p:nvPr/>
        </p:nvCxnSpPr>
        <p:spPr>
          <a:xfrm rot="5400000" flipH="1" flipV="1">
            <a:off x="4584042" y="3228250"/>
            <a:ext cx="930033" cy="48810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p56"/>
          <p:cNvSpPr txBox="1">
            <a:spLocks noGrp="1"/>
          </p:cNvSpPr>
          <p:nvPr>
            <p:ph type="title"/>
          </p:nvPr>
        </p:nvSpPr>
        <p:spPr>
          <a:xfrm>
            <a:off x="1267856" y="651480"/>
            <a:ext cx="6554386" cy="8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Output do exemplo1</a:t>
            </a:r>
            <a:endParaRPr dirty="0"/>
          </a:p>
        </p:txBody>
      </p:sp>
      <p:grpSp>
        <p:nvGrpSpPr>
          <p:cNvPr id="1905" name="Google Shape;1905;p56"/>
          <p:cNvGrpSpPr/>
          <p:nvPr/>
        </p:nvGrpSpPr>
        <p:grpSpPr>
          <a:xfrm>
            <a:off x="2387604" y="1487695"/>
            <a:ext cx="4315201" cy="3004325"/>
            <a:chOff x="4624072" y="1313242"/>
            <a:chExt cx="3466500" cy="2517063"/>
          </a:xfrm>
        </p:grpSpPr>
        <p:sp>
          <p:nvSpPr>
            <p:cNvPr id="1906" name="Google Shape;1906;p56"/>
            <p:cNvSpPr/>
            <p:nvPr/>
          </p:nvSpPr>
          <p:spPr>
            <a:xfrm>
              <a:off x="4624072" y="1313242"/>
              <a:ext cx="3466500" cy="2040000"/>
            </a:xfrm>
            <a:prstGeom prst="roundRect">
              <a:avLst>
                <a:gd name="adj" fmla="val 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56"/>
            <p:cNvSpPr/>
            <p:nvPr/>
          </p:nvSpPr>
          <p:spPr>
            <a:xfrm>
              <a:off x="5941997" y="3353234"/>
              <a:ext cx="830400" cy="428100"/>
            </a:xfrm>
            <a:prstGeom prst="trapezoid">
              <a:avLst>
                <a:gd name="adj" fmla="val 25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56"/>
            <p:cNvSpPr/>
            <p:nvPr/>
          </p:nvSpPr>
          <p:spPr>
            <a:xfrm>
              <a:off x="5729608" y="3781405"/>
              <a:ext cx="1255500" cy="48900"/>
            </a:xfrm>
            <a:prstGeom prst="roundRect">
              <a:avLst>
                <a:gd name="adj" fmla="val 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3205A537-A57C-3F53-CFBE-9CA046B00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360" y="1802037"/>
            <a:ext cx="4033378" cy="141246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p5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EXEMPLO 2 </a:t>
            </a:r>
            <a:endParaRPr dirty="0"/>
          </a:p>
        </p:txBody>
      </p:sp>
      <p:sp>
        <p:nvSpPr>
          <p:cNvPr id="1713" name="Google Shape;1713;p50"/>
          <p:cNvSpPr txBox="1"/>
          <p:nvPr/>
        </p:nvSpPr>
        <p:spPr>
          <a:xfrm>
            <a:off x="729956" y="2792877"/>
            <a:ext cx="1899000" cy="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rPr>
              <a:t>EngineOn</a:t>
            </a:r>
            <a:endParaRPr sz="1800" dirty="0">
              <a:solidFill>
                <a:srgbClr val="000000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714" name="Google Shape;1714;p50"/>
          <p:cNvSpPr txBox="1"/>
          <p:nvPr/>
        </p:nvSpPr>
        <p:spPr>
          <a:xfrm>
            <a:off x="571322" y="3183302"/>
            <a:ext cx="2351231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Aqui é onde acontece a corrida (o loop nas 32 voltas – nesse caso). Note que é checado se a volta é a 10 e se for o SetUp Pitstop é chamado. Além disso, é checado se o número de voltas + 2 é maior que 30, caso sim, mais uma vez Pitstop é chamado.</a:t>
            </a:r>
            <a:endParaRPr sz="1200" dirty="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719" name="Google Shape;1719;p50"/>
          <p:cNvSpPr txBox="1"/>
          <p:nvPr/>
        </p:nvSpPr>
        <p:spPr>
          <a:xfrm>
            <a:off x="729956" y="1215748"/>
            <a:ext cx="1746975" cy="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rPr>
              <a:t>SetUp</a:t>
            </a:r>
            <a:endParaRPr sz="1800" dirty="0">
              <a:solidFill>
                <a:srgbClr val="000000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720" name="Google Shape;1720;p50"/>
          <p:cNvSpPr txBox="1"/>
          <p:nvPr/>
        </p:nvSpPr>
        <p:spPr>
          <a:xfrm>
            <a:off x="720000" y="1535898"/>
            <a:ext cx="1899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Jost"/>
                <a:ea typeface="Jost"/>
                <a:cs typeface="Jost"/>
                <a:sym typeface="Jost"/>
              </a:rPr>
              <a:t>SetUps são como funções, nesse temos o Pistop que troca o pneu para medium e fresh caso seja soft fresh, e caso contrário troca para hard e used.</a:t>
            </a:r>
            <a:endParaRPr sz="1200" dirty="0">
              <a:solidFill>
                <a:srgbClr val="000000"/>
              </a:solidFill>
              <a:latin typeface="Jost"/>
              <a:ea typeface="Jost"/>
              <a:cs typeface="Jost"/>
              <a:sym typeface="Jost"/>
            </a:endParaRPr>
          </a:p>
        </p:txBody>
      </p:sp>
      <p:cxnSp>
        <p:nvCxnSpPr>
          <p:cNvPr id="1733" name="Google Shape;1733;p50"/>
          <p:cNvCxnSpPr>
            <a:cxnSpLocks/>
            <a:stCxn id="1713" idx="3"/>
            <a:endCxn id="1734" idx="1"/>
          </p:cNvCxnSpPr>
          <p:nvPr/>
        </p:nvCxnSpPr>
        <p:spPr>
          <a:xfrm>
            <a:off x="2628956" y="2944827"/>
            <a:ext cx="445350" cy="50428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30" name="Google Shape;1730;p50"/>
          <p:cNvSpPr/>
          <p:nvPr/>
        </p:nvSpPr>
        <p:spPr>
          <a:xfrm>
            <a:off x="3157012" y="2426175"/>
            <a:ext cx="75900" cy="7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" name="Google Shape;1734;p50"/>
          <p:cNvSpPr/>
          <p:nvPr/>
        </p:nvSpPr>
        <p:spPr>
          <a:xfrm>
            <a:off x="3074306" y="3411157"/>
            <a:ext cx="75900" cy="7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6F8A1DE-4A4C-6B22-5332-627A38B06C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4"/>
          <a:stretch/>
        </p:blipFill>
        <p:spPr>
          <a:xfrm>
            <a:off x="3226106" y="1262599"/>
            <a:ext cx="5266013" cy="2888501"/>
          </a:xfrm>
          <a:prstGeom prst="rect">
            <a:avLst/>
          </a:prstGeom>
        </p:spPr>
      </p:pic>
      <p:cxnSp>
        <p:nvCxnSpPr>
          <p:cNvPr id="9" name="Google Shape;1733;p50">
            <a:extLst>
              <a:ext uri="{FF2B5EF4-FFF2-40B4-BE49-F238E27FC236}">
                <a16:creationId xmlns:a16="http://schemas.microsoft.com/office/drawing/2014/main" id="{5ED52379-834C-414F-044A-702E898FB3D6}"/>
              </a:ext>
            </a:extLst>
          </p:cNvPr>
          <p:cNvCxnSpPr>
            <a:cxnSpLocks/>
            <a:stCxn id="1730" idx="1"/>
            <a:endCxn id="1719" idx="3"/>
          </p:cNvCxnSpPr>
          <p:nvPr/>
        </p:nvCxnSpPr>
        <p:spPr>
          <a:xfrm rot="10800000">
            <a:off x="2476932" y="1367699"/>
            <a:ext cx="680081" cy="1096427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4530506"/>
      </p:ext>
    </p:extLst>
  </p:cSld>
  <p:clrMapOvr>
    <a:masterClrMapping/>
  </p:clrMapOvr>
</p:sld>
</file>

<file path=ppt/theme/theme1.xml><?xml version="1.0" encoding="utf-8"?>
<a:theme xmlns:a="http://schemas.openxmlformats.org/drawingml/2006/main" name="Racing training school center by Slidesgo">
  <a:themeElements>
    <a:clrScheme name="Simple Light">
      <a:dk1>
        <a:srgbClr val="000000"/>
      </a:dk1>
      <a:lt1>
        <a:srgbClr val="FFFFFF"/>
      </a:lt1>
      <a:dk2>
        <a:srgbClr val="CCCCCC"/>
      </a:dk2>
      <a:lt2>
        <a:srgbClr val="1E1E1E"/>
      </a:lt2>
      <a:accent1>
        <a:srgbClr val="DC2525"/>
      </a:accent1>
      <a:accent2>
        <a:srgbClr val="FFA700"/>
      </a:accent2>
      <a:accent3>
        <a:srgbClr val="3A8BA0"/>
      </a:accent3>
      <a:accent4>
        <a:srgbClr val="93C47D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642</Words>
  <Application>Microsoft Office PowerPoint</Application>
  <PresentationFormat>Apresentação na tela (16:9)</PresentationFormat>
  <Paragraphs>61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Krona One</vt:lpstr>
      <vt:lpstr>Arial</vt:lpstr>
      <vt:lpstr>Lato</vt:lpstr>
      <vt:lpstr>Jost</vt:lpstr>
      <vt:lpstr>Racing training school center by Slidesgo</vt:lpstr>
      <vt:lpstr>Linguagem estratégia de F1</vt:lpstr>
      <vt:lpstr>INTRODUÇÃO</vt:lpstr>
      <vt:lpstr>Motivação</vt:lpstr>
      <vt:lpstr>Características</vt:lpstr>
      <vt:lpstr>600</vt:lpstr>
      <vt:lpstr>—LEWIS HAMILTON</vt:lpstr>
      <vt:lpstr>EXEMPLO 1 – programa simples</vt:lpstr>
      <vt:lpstr>Output do exemplo1</vt:lpstr>
      <vt:lpstr>EXEMPLO 2 </vt:lpstr>
      <vt:lpstr>Output do exemplo2 – parte 1</vt:lpstr>
      <vt:lpstr>Output do exemplo2 – parte 2</vt:lpstr>
      <vt:lpstr>Últimas curiosidades</vt:lpstr>
      <vt:lpstr>Obrigada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estratégia de F1</dc:title>
  <cp:lastModifiedBy>Lívia Sayuri Makuta</cp:lastModifiedBy>
  <cp:revision>3</cp:revision>
  <dcterms:modified xsi:type="dcterms:W3CDTF">2023-06-10T15:35:47Z</dcterms:modified>
</cp:coreProperties>
</file>