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8"/>
  </p:notesMasterIdLst>
  <p:sldIdLst>
    <p:sldId id="256" r:id="rId5"/>
    <p:sldId id="302" r:id="rId6"/>
    <p:sldId id="257" r:id="rId7"/>
    <p:sldId id="303" r:id="rId8"/>
    <p:sldId id="306" r:id="rId9"/>
    <p:sldId id="284" r:id="rId10"/>
    <p:sldId id="286" r:id="rId11"/>
    <p:sldId id="307" r:id="rId12"/>
    <p:sldId id="269" r:id="rId13"/>
    <p:sldId id="262" r:id="rId14"/>
    <p:sldId id="277" r:id="rId15"/>
    <p:sldId id="308" r:id="rId16"/>
    <p:sldId id="29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ira Sans Extra Condensed" panose="020B0503050000020004" pitchFamily="34" charset="0"/>
      <p:regular r:id="rId23"/>
      <p:bold r:id="rId24"/>
      <p:italic r:id="rId25"/>
      <p:boldItalic r:id="rId26"/>
    </p:embeddedFont>
    <p:embeddedFont>
      <p:font typeface="Fira Sans Extra Condensed SemiBold" panose="020B060402020202020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B2873-CC5D-B269-FC26-345D09721CDB}" v="1761" dt="2022-11-21T18:12:51.799"/>
  </p1510:revLst>
</p1510:revInfo>
</file>

<file path=ppt/tableStyles.xml><?xml version="1.0" encoding="utf-8"?>
<a:tblStyleLst xmlns:a="http://schemas.openxmlformats.org/drawingml/2006/main" def="{3DDBE333-29F9-4C08-9EFE-8E70190F723E}">
  <a:tblStyle styleId="{3DDBE333-29F9-4C08-9EFE-8E70190F72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07" autoAdjust="0"/>
  </p:normalViewPr>
  <p:slideViewPr>
    <p:cSldViewPr snapToGrid="0">
      <p:cViewPr varScale="1">
        <p:scale>
          <a:sx n="86" d="100"/>
          <a:sy n="86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microsoft.com/office/2015/10/relationships/revisionInfo" Target="revisionInfo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097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701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507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616161"/>
                </a:solidFill>
                <a:effectLst/>
                <a:latin typeface="Roboto" panose="02000000000000000000" pitchFamily="2" charset="0"/>
              </a:rPr>
              <a:t>used for text classification, semantic similarity, clustering and other natural language processing tasks.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google.com/spreadsheets/d/19FeIRuXJx9UT93clUlzz1NoXdboyWKnovnHMDtdCS48/copy#gid=159501326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145836" y="2775790"/>
            <a:ext cx="3540888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/>
              <a:t>Feedback </a:t>
            </a:r>
            <a:r>
              <a:rPr lang="pt-BR" err="1"/>
              <a:t>Prize</a:t>
            </a:r>
            <a:r>
              <a:rPr lang="pt-BR"/>
              <a:t> – </a:t>
            </a:r>
            <a:r>
              <a:rPr lang="pt-BR" err="1"/>
              <a:t>English</a:t>
            </a:r>
            <a:r>
              <a:rPr lang="pt-BR"/>
              <a:t> </a:t>
            </a:r>
            <a:r>
              <a:rPr lang="pt-BR" err="1"/>
              <a:t>Language</a:t>
            </a:r>
            <a:r>
              <a:rPr lang="pt-BR"/>
              <a:t> Learning</a:t>
            </a: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47;p15">
            <a:extLst>
              <a:ext uri="{FF2B5EF4-FFF2-40B4-BE49-F238E27FC236}">
                <a16:creationId xmlns:a16="http://schemas.microsoft.com/office/drawing/2014/main" id="{ABC7D6ED-23EC-52DB-8F32-DB24AFC7D443}"/>
              </a:ext>
            </a:extLst>
          </p:cNvPr>
          <p:cNvSpPr txBox="1">
            <a:spLocks/>
          </p:cNvSpPr>
          <p:nvPr/>
        </p:nvSpPr>
        <p:spPr>
          <a:xfrm>
            <a:off x="5145836" y="4069752"/>
            <a:ext cx="3540888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/>
              <a:t>Por: Bernardo </a:t>
            </a:r>
            <a:r>
              <a:rPr lang="pt-BR" err="1"/>
              <a:t>Capoferri</a:t>
            </a:r>
            <a:r>
              <a:rPr lang="pt-BR"/>
              <a:t>, Guilherme </a:t>
            </a:r>
            <a:r>
              <a:rPr lang="pt-BR" err="1"/>
              <a:t>Rameh</a:t>
            </a:r>
            <a:r>
              <a:rPr lang="pt-BR"/>
              <a:t>, Lívia </a:t>
            </a:r>
            <a:r>
              <a:rPr lang="pt-BR" err="1"/>
              <a:t>Makuta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1"/>
          <p:cNvGrpSpPr/>
          <p:nvPr/>
        </p:nvGrpSpPr>
        <p:grpSpPr>
          <a:xfrm>
            <a:off x="428760" y="1272682"/>
            <a:ext cx="3115989" cy="1340927"/>
            <a:chOff x="457200" y="1036100"/>
            <a:chExt cx="2912362" cy="1211700"/>
          </a:xfrm>
        </p:grpSpPr>
        <p:sp>
          <p:nvSpPr>
            <p:cNvPr id="591" name="Google Shape;591;p21"/>
            <p:cNvSpPr/>
            <p:nvPr/>
          </p:nvSpPr>
          <p:spPr>
            <a:xfrm>
              <a:off x="457200" y="1036100"/>
              <a:ext cx="2628900" cy="12117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765062" y="1311425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3" name="Google Shape;593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Grid Seach e melhores parâmetros</a:t>
            </a:r>
            <a:endParaRPr dirty="0"/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927908" y="1246318"/>
            <a:ext cx="2701451" cy="931003"/>
            <a:chOff x="4360991" y="570124"/>
            <a:chExt cx="2701451" cy="931003"/>
          </a:xfrm>
        </p:grpSpPr>
        <p:sp>
          <p:nvSpPr>
            <p:cNvPr id="607" name="Google Shape;607;p21"/>
            <p:cNvSpPr/>
            <p:nvPr/>
          </p:nvSpPr>
          <p:spPr>
            <a:xfrm>
              <a:off x="6355993" y="570124"/>
              <a:ext cx="706449" cy="73967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Best</a:t>
              </a:r>
            </a:p>
          </p:txBody>
        </p:sp>
        <p:sp>
          <p:nvSpPr>
            <p:cNvPr id="609" name="Google Shape;609;p21"/>
            <p:cNvSpPr txBox="1"/>
            <p:nvPr/>
          </p:nvSpPr>
          <p:spPr>
            <a:xfrm>
              <a:off x="4360991" y="116932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Epsilon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1" name="Google Shape;611;p21"/>
          <p:cNvGrpSpPr/>
          <p:nvPr/>
        </p:nvGrpSpPr>
        <p:grpSpPr>
          <a:xfrm>
            <a:off x="3608758" y="2143845"/>
            <a:ext cx="2677136" cy="1045367"/>
            <a:chOff x="3843700" y="2384612"/>
            <a:chExt cx="2677136" cy="1045367"/>
          </a:xfrm>
        </p:grpSpPr>
        <p:sp>
          <p:nvSpPr>
            <p:cNvPr id="612" name="Google Shape;612;p21"/>
            <p:cNvSpPr/>
            <p:nvPr/>
          </p:nvSpPr>
          <p:spPr>
            <a:xfrm>
              <a:off x="5824899" y="2384612"/>
              <a:ext cx="695937" cy="69773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0.1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4" name="Google Shape;614;p21"/>
            <p:cNvSpPr txBox="1"/>
            <p:nvPr/>
          </p:nvSpPr>
          <p:spPr>
            <a:xfrm>
              <a:off x="3843700" y="30981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      C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6" name="Google Shape;616;p21"/>
          <p:cNvGrpSpPr/>
          <p:nvPr/>
        </p:nvGrpSpPr>
        <p:grpSpPr>
          <a:xfrm>
            <a:off x="1890135" y="3098832"/>
            <a:ext cx="2907332" cy="936659"/>
            <a:chOff x="3522068" y="2413941"/>
            <a:chExt cx="2907332" cy="936659"/>
          </a:xfrm>
        </p:grpSpPr>
        <p:sp>
          <p:nvSpPr>
            <p:cNvPr id="617" name="Google Shape;617;p21"/>
            <p:cNvSpPr/>
            <p:nvPr/>
          </p:nvSpPr>
          <p:spPr>
            <a:xfrm>
              <a:off x="5752896" y="2413941"/>
              <a:ext cx="676504" cy="66840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1.0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9" name="Google Shape;619;p21"/>
            <p:cNvSpPr txBox="1"/>
            <p:nvPr/>
          </p:nvSpPr>
          <p:spPr>
            <a:xfrm>
              <a:off x="3522068" y="301880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Kernel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22" name="Google Shape;622;p21"/>
          <p:cNvSpPr/>
          <p:nvPr/>
        </p:nvSpPr>
        <p:spPr>
          <a:xfrm>
            <a:off x="2688861" y="3956317"/>
            <a:ext cx="711614" cy="736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RBF</a:t>
            </a:r>
            <a:endParaRPr sz="175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626" name="Google Shape;626;p21"/>
          <p:cNvCxnSpPr>
            <a:cxnSpLocks/>
            <a:stCxn id="622" idx="6"/>
            <a:endCxn id="617" idx="4"/>
          </p:cNvCxnSpPr>
          <p:nvPr/>
        </p:nvCxnSpPr>
        <p:spPr>
          <a:xfrm flipV="1">
            <a:off x="3400475" y="3767241"/>
            <a:ext cx="1058740" cy="557368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1"/>
          <p:cNvCxnSpPr>
            <a:cxnSpLocks/>
            <a:stCxn id="617" idx="6"/>
            <a:endCxn id="612" idx="4"/>
          </p:cNvCxnSpPr>
          <p:nvPr/>
        </p:nvCxnSpPr>
        <p:spPr>
          <a:xfrm flipV="1">
            <a:off x="4797467" y="2841583"/>
            <a:ext cx="1140459" cy="59145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1"/>
          <p:cNvCxnSpPr>
            <a:cxnSpLocks/>
            <a:stCxn id="612" idx="6"/>
            <a:endCxn id="607" idx="4"/>
          </p:cNvCxnSpPr>
          <p:nvPr/>
        </p:nvCxnSpPr>
        <p:spPr>
          <a:xfrm flipV="1">
            <a:off x="6285894" y="1985990"/>
            <a:ext cx="990241" cy="50672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29" name="Google Shape;629;p21"/>
          <p:cNvGrpSpPr/>
          <p:nvPr/>
        </p:nvGrpSpPr>
        <p:grpSpPr>
          <a:xfrm>
            <a:off x="721227" y="1326943"/>
            <a:ext cx="2323454" cy="920443"/>
            <a:chOff x="6053048" y="451178"/>
            <a:chExt cx="2323454" cy="920443"/>
          </a:xfrm>
        </p:grpSpPr>
        <p:sp>
          <p:nvSpPr>
            <p:cNvPr id="630" name="Google Shape;630;p21"/>
            <p:cNvSpPr txBox="1"/>
            <p:nvPr/>
          </p:nvSpPr>
          <p:spPr>
            <a:xfrm>
              <a:off x="6200724" y="45117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Grid Seach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6053048" y="1032170"/>
              <a:ext cx="2323454" cy="339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Método força bruta para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testar os hiperparâmetros passados e suas combinações.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" name="Google Shape;1039;p27">
            <a:extLst>
              <a:ext uri="{FF2B5EF4-FFF2-40B4-BE49-F238E27FC236}">
                <a16:creationId xmlns:a16="http://schemas.microsoft.com/office/drawing/2014/main" id="{490CB3DF-EFAC-DDD8-3C3E-08284C2FFE5A}"/>
              </a:ext>
            </a:extLst>
          </p:cNvPr>
          <p:cNvGrpSpPr/>
          <p:nvPr/>
        </p:nvGrpSpPr>
        <p:grpSpPr>
          <a:xfrm>
            <a:off x="3047623" y="1713947"/>
            <a:ext cx="366770" cy="297474"/>
            <a:chOff x="831093" y="2905635"/>
            <a:chExt cx="366770" cy="297474"/>
          </a:xfrm>
        </p:grpSpPr>
        <p:sp>
          <p:nvSpPr>
            <p:cNvPr id="3" name="Google Shape;1040;p27">
              <a:extLst>
                <a:ext uri="{FF2B5EF4-FFF2-40B4-BE49-F238E27FC236}">
                  <a16:creationId xmlns:a16="http://schemas.microsoft.com/office/drawing/2014/main" id="{0194F094-1973-1837-30DE-E008CD7DC31D}"/>
                </a:ext>
              </a:extLst>
            </p:cNvPr>
            <p:cNvSpPr/>
            <p:nvPr/>
          </p:nvSpPr>
          <p:spPr>
            <a:xfrm>
              <a:off x="831093" y="3009116"/>
              <a:ext cx="286079" cy="193993"/>
            </a:xfrm>
            <a:custGeom>
              <a:avLst/>
              <a:gdLst/>
              <a:ahLst/>
              <a:cxnLst/>
              <a:rect l="l" t="t" r="r" b="b"/>
              <a:pathLst>
                <a:path w="8360" h="5669" extrusionOk="0">
                  <a:moveTo>
                    <a:pt x="4177" y="1339"/>
                  </a:moveTo>
                  <a:cubicBezTo>
                    <a:pt x="4942" y="1339"/>
                    <a:pt x="5669" y="1935"/>
                    <a:pt x="5669" y="2835"/>
                  </a:cubicBezTo>
                  <a:cubicBezTo>
                    <a:pt x="5669" y="3644"/>
                    <a:pt x="5002" y="4311"/>
                    <a:pt x="4192" y="4311"/>
                  </a:cubicBezTo>
                  <a:cubicBezTo>
                    <a:pt x="2859" y="4311"/>
                    <a:pt x="2192" y="2716"/>
                    <a:pt x="3121" y="1787"/>
                  </a:cubicBezTo>
                  <a:cubicBezTo>
                    <a:pt x="3430" y="1477"/>
                    <a:pt x="3808" y="1339"/>
                    <a:pt x="4177" y="1339"/>
                  </a:cubicBezTo>
                  <a:close/>
                  <a:moveTo>
                    <a:pt x="1346" y="1305"/>
                  </a:moveTo>
                  <a:cubicBezTo>
                    <a:pt x="1519" y="1305"/>
                    <a:pt x="1692" y="1418"/>
                    <a:pt x="1668" y="1644"/>
                  </a:cubicBezTo>
                  <a:lnTo>
                    <a:pt x="1668" y="4002"/>
                  </a:lnTo>
                  <a:cubicBezTo>
                    <a:pt x="1692" y="4228"/>
                    <a:pt x="1519" y="4341"/>
                    <a:pt x="1346" y="4341"/>
                  </a:cubicBezTo>
                  <a:cubicBezTo>
                    <a:pt x="1174" y="4341"/>
                    <a:pt x="1001" y="4228"/>
                    <a:pt x="1025" y="4002"/>
                  </a:cubicBezTo>
                  <a:lnTo>
                    <a:pt x="1025" y="1644"/>
                  </a:lnTo>
                  <a:cubicBezTo>
                    <a:pt x="1001" y="1418"/>
                    <a:pt x="1174" y="1305"/>
                    <a:pt x="1346" y="1305"/>
                  </a:cubicBezTo>
                  <a:close/>
                  <a:moveTo>
                    <a:pt x="1293" y="0"/>
                  </a:moveTo>
                  <a:cubicBezTo>
                    <a:pt x="574" y="0"/>
                    <a:pt x="1" y="610"/>
                    <a:pt x="1" y="1334"/>
                  </a:cubicBezTo>
                  <a:lnTo>
                    <a:pt x="1" y="4359"/>
                  </a:lnTo>
                  <a:cubicBezTo>
                    <a:pt x="1" y="5073"/>
                    <a:pt x="596" y="5669"/>
                    <a:pt x="1335" y="5669"/>
                  </a:cubicBezTo>
                  <a:lnTo>
                    <a:pt x="7050" y="5669"/>
                  </a:lnTo>
                  <a:cubicBezTo>
                    <a:pt x="7764" y="5669"/>
                    <a:pt x="8360" y="5073"/>
                    <a:pt x="8360" y="4359"/>
                  </a:cubicBezTo>
                  <a:lnTo>
                    <a:pt x="8360" y="2620"/>
                  </a:lnTo>
                  <a:lnTo>
                    <a:pt x="8217" y="2620"/>
                  </a:lnTo>
                  <a:cubicBezTo>
                    <a:pt x="7907" y="2620"/>
                    <a:pt x="7622" y="2573"/>
                    <a:pt x="7336" y="2501"/>
                  </a:cubicBezTo>
                  <a:lnTo>
                    <a:pt x="7336" y="4002"/>
                  </a:lnTo>
                  <a:cubicBezTo>
                    <a:pt x="7360" y="4228"/>
                    <a:pt x="7193" y="4341"/>
                    <a:pt x="7023" y="4341"/>
                  </a:cubicBezTo>
                  <a:cubicBezTo>
                    <a:pt x="6854" y="4341"/>
                    <a:pt x="6681" y="4228"/>
                    <a:pt x="6693" y="4002"/>
                  </a:cubicBezTo>
                  <a:lnTo>
                    <a:pt x="6693" y="2239"/>
                  </a:lnTo>
                  <a:cubicBezTo>
                    <a:pt x="5859" y="1763"/>
                    <a:pt x="5264" y="930"/>
                    <a:pt x="5097" y="1"/>
                  </a:cubicBezTo>
                  <a:lnTo>
                    <a:pt x="1335" y="1"/>
                  </a:lnTo>
                  <a:cubicBezTo>
                    <a:pt x="1321" y="0"/>
                    <a:pt x="130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41;p27">
              <a:extLst>
                <a:ext uri="{FF2B5EF4-FFF2-40B4-BE49-F238E27FC236}">
                  <a16:creationId xmlns:a16="http://schemas.microsoft.com/office/drawing/2014/main" id="{B5BD2560-A8B4-DA9D-855B-0E4ACA0AC707}"/>
                </a:ext>
              </a:extLst>
            </p:cNvPr>
            <p:cNvSpPr/>
            <p:nvPr/>
          </p:nvSpPr>
          <p:spPr>
            <a:xfrm>
              <a:off x="996547" y="2905635"/>
              <a:ext cx="201316" cy="171819"/>
            </a:xfrm>
            <a:custGeom>
              <a:avLst/>
              <a:gdLst/>
              <a:ahLst/>
              <a:cxnLst/>
              <a:rect l="l" t="t" r="r" b="b"/>
              <a:pathLst>
                <a:path w="5883" h="5021" extrusionOk="0">
                  <a:moveTo>
                    <a:pt x="3370" y="882"/>
                  </a:moveTo>
                  <a:cubicBezTo>
                    <a:pt x="3519" y="882"/>
                    <a:pt x="3668" y="977"/>
                    <a:pt x="3692" y="1167"/>
                  </a:cubicBezTo>
                  <a:lnTo>
                    <a:pt x="3692" y="2191"/>
                  </a:lnTo>
                  <a:lnTo>
                    <a:pt x="4406" y="2191"/>
                  </a:lnTo>
                  <a:cubicBezTo>
                    <a:pt x="4421" y="2190"/>
                    <a:pt x="4435" y="2189"/>
                    <a:pt x="4448" y="2189"/>
                  </a:cubicBezTo>
                  <a:cubicBezTo>
                    <a:pt x="4844" y="2189"/>
                    <a:pt x="4844" y="2813"/>
                    <a:pt x="4448" y="2813"/>
                  </a:cubicBezTo>
                  <a:cubicBezTo>
                    <a:pt x="4435" y="2813"/>
                    <a:pt x="4421" y="2812"/>
                    <a:pt x="4406" y="2811"/>
                  </a:cubicBezTo>
                  <a:lnTo>
                    <a:pt x="3382" y="2811"/>
                  </a:lnTo>
                  <a:cubicBezTo>
                    <a:pt x="3191" y="2811"/>
                    <a:pt x="3049" y="2668"/>
                    <a:pt x="3049" y="2501"/>
                  </a:cubicBezTo>
                  <a:lnTo>
                    <a:pt x="3049" y="1167"/>
                  </a:lnTo>
                  <a:cubicBezTo>
                    <a:pt x="3072" y="977"/>
                    <a:pt x="3221" y="882"/>
                    <a:pt x="3370" y="882"/>
                  </a:cubicBezTo>
                  <a:close/>
                  <a:moveTo>
                    <a:pt x="3382" y="0"/>
                  </a:moveTo>
                  <a:cubicBezTo>
                    <a:pt x="1120" y="0"/>
                    <a:pt x="0" y="2691"/>
                    <a:pt x="1596" y="4287"/>
                  </a:cubicBezTo>
                  <a:cubicBezTo>
                    <a:pt x="2103" y="4794"/>
                    <a:pt x="2728" y="5021"/>
                    <a:pt x="3343" y="5021"/>
                  </a:cubicBezTo>
                  <a:cubicBezTo>
                    <a:pt x="4636" y="5021"/>
                    <a:pt x="5882" y="4018"/>
                    <a:pt x="5882" y="2501"/>
                  </a:cubicBezTo>
                  <a:cubicBezTo>
                    <a:pt x="5882" y="1120"/>
                    <a:pt x="4763" y="0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42;p27">
              <a:extLst>
                <a:ext uri="{FF2B5EF4-FFF2-40B4-BE49-F238E27FC236}">
                  <a16:creationId xmlns:a16="http://schemas.microsoft.com/office/drawing/2014/main" id="{F7E4E2FA-D81C-1D61-4BAC-33172E9CB5F0}"/>
                </a:ext>
              </a:extLst>
            </p:cNvPr>
            <p:cNvSpPr/>
            <p:nvPr/>
          </p:nvSpPr>
          <p:spPr>
            <a:xfrm>
              <a:off x="935430" y="3076769"/>
              <a:ext cx="69295" cy="58858"/>
            </a:xfrm>
            <a:custGeom>
              <a:avLst/>
              <a:gdLst/>
              <a:ahLst/>
              <a:cxnLst/>
              <a:rect l="l" t="t" r="r" b="b"/>
              <a:pathLst>
                <a:path w="2025" h="1720" extrusionOk="0">
                  <a:moveTo>
                    <a:pt x="1143" y="0"/>
                  </a:moveTo>
                  <a:cubicBezTo>
                    <a:pt x="381" y="0"/>
                    <a:pt x="0" y="929"/>
                    <a:pt x="548" y="1477"/>
                  </a:cubicBezTo>
                  <a:cubicBezTo>
                    <a:pt x="715" y="1644"/>
                    <a:pt x="926" y="1719"/>
                    <a:pt x="1135" y="1719"/>
                  </a:cubicBezTo>
                  <a:cubicBezTo>
                    <a:pt x="1583" y="1719"/>
                    <a:pt x="2024" y="1377"/>
                    <a:pt x="2024" y="858"/>
                  </a:cubicBezTo>
                  <a:cubicBezTo>
                    <a:pt x="2024" y="382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36"/>
          <p:cNvGrpSpPr/>
          <p:nvPr/>
        </p:nvGrpSpPr>
        <p:grpSpPr>
          <a:xfrm>
            <a:off x="1337270" y="1035541"/>
            <a:ext cx="6416785" cy="3604943"/>
            <a:chOff x="1386933" y="1035541"/>
            <a:chExt cx="6416785" cy="3604943"/>
          </a:xfrm>
        </p:grpSpPr>
        <p:grpSp>
          <p:nvGrpSpPr>
            <p:cNvPr id="1790" name="Google Shape;1790;p36"/>
            <p:cNvGrpSpPr/>
            <p:nvPr/>
          </p:nvGrpSpPr>
          <p:grpSpPr>
            <a:xfrm>
              <a:off x="1386933" y="1035541"/>
              <a:ext cx="6416785" cy="3604943"/>
              <a:chOff x="1551563" y="1035450"/>
              <a:chExt cx="6085145" cy="3418627"/>
            </a:xfrm>
          </p:grpSpPr>
          <p:sp>
            <p:nvSpPr>
              <p:cNvPr id="1791" name="Google Shape;1791;p36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10209" extrusionOk="0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8018" extrusionOk="0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11067" extrusionOk="0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1601516" y="3945960"/>
                <a:ext cx="920102" cy="508117"/>
              </a:xfrm>
              <a:custGeom>
                <a:avLst/>
                <a:gdLst/>
                <a:ahLst/>
                <a:cxnLst/>
                <a:rect l="l" t="t" r="r" b="b"/>
                <a:pathLst>
                  <a:path w="20263" h="9991" extrusionOk="0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avLst/>
                <a:gdLst/>
                <a:ahLst/>
                <a:cxnLst/>
                <a:rect l="l" t="t" r="r" b="b"/>
                <a:pathLst>
                  <a:path w="45699" h="36170" extrusionOk="0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avLst/>
                <a:gdLst/>
                <a:ahLst/>
                <a:cxnLst/>
                <a:rect l="l" t="t" r="r" b="b"/>
                <a:pathLst>
                  <a:path w="38079" h="28562" extrusionOk="0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avLst/>
                <a:gdLst/>
                <a:ahLst/>
                <a:cxnLst/>
                <a:rect l="l" t="t" r="r" b="b"/>
                <a:pathLst>
                  <a:path w="35031" h="26462" extrusionOk="0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756" extrusionOk="0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755" extrusionOk="0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1602" extrusionOk="0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avLst/>
                <a:gdLst/>
                <a:ahLst/>
                <a:cxnLst/>
                <a:rect l="l" t="t" r="r" b="b"/>
                <a:pathLst>
                  <a:path w="12463" h="1846" extrusionOk="0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586" extrusionOk="0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2895" extrusionOk="0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6162" extrusionOk="0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6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06" extrusionOk="0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5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7494053" y="3877753"/>
                <a:ext cx="14265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6" extrusionOk="0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6"/>
              <p:cNvSpPr/>
              <p:nvPr/>
            </p:nvSpPr>
            <p:spPr>
              <a:xfrm>
                <a:off x="1551563" y="3904359"/>
                <a:ext cx="170028" cy="154394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4240" extrusionOk="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663" extrusionOk="0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6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1141" extrusionOk="0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3895" extrusionOk="0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1372" extrusionOk="0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6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1231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avLst/>
                <a:gdLst/>
                <a:ahLst/>
                <a:cxnLst/>
                <a:rect l="l" t="t" r="r" b="b"/>
                <a:pathLst>
                  <a:path w="23414" h="1974" extrusionOk="0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4078629" y="2169362"/>
                <a:ext cx="944074" cy="897078"/>
              </a:xfrm>
              <a:custGeom>
                <a:avLst/>
                <a:gdLst/>
                <a:ahLst/>
                <a:cxnLst/>
                <a:rect l="l" t="t" r="r" b="b"/>
                <a:pathLst>
                  <a:path w="17522" h="14884" extrusionOk="0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800" b="1" dirty="0"/>
                  <a:t>0,54</a:t>
                </a:r>
                <a:endParaRPr sz="2800" b="1" dirty="0"/>
              </a:p>
            </p:txBody>
          </p:sp>
        </p:grpSp>
        <p:sp>
          <p:nvSpPr>
            <p:cNvPr id="1826" name="Google Shape;1826;p36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8" name="Google Shape;1828;p36"/>
          <p:cNvSpPr/>
          <p:nvPr/>
        </p:nvSpPr>
        <p:spPr>
          <a:xfrm>
            <a:off x="457200" y="2628875"/>
            <a:ext cx="2061000" cy="15036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9" name="Google Shape;1829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Teste final</a:t>
            </a:r>
            <a:endParaRPr dirty="0"/>
          </a:p>
        </p:txBody>
      </p:sp>
      <p:grpSp>
        <p:nvGrpSpPr>
          <p:cNvPr id="1830" name="Google Shape;1830;p36"/>
          <p:cNvGrpSpPr/>
          <p:nvPr/>
        </p:nvGrpSpPr>
        <p:grpSpPr>
          <a:xfrm>
            <a:off x="457200" y="1333163"/>
            <a:ext cx="2061000" cy="824600"/>
            <a:chOff x="457200" y="959300"/>
            <a:chExt cx="2061000" cy="824600"/>
          </a:xfrm>
        </p:grpSpPr>
        <p:sp>
          <p:nvSpPr>
            <p:cNvPr id="1831" name="Google Shape;1831;p36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2" name="Google Shape;1832;p36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Como teste inicial, apenas 3 textos.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3" name="Google Shape;1833;p36"/>
          <p:cNvGrpSpPr/>
          <p:nvPr/>
        </p:nvGrpSpPr>
        <p:grpSpPr>
          <a:xfrm>
            <a:off x="6625800" y="1277163"/>
            <a:ext cx="2061000" cy="880612"/>
            <a:chOff x="457200" y="2031413"/>
            <a:chExt cx="2061000" cy="880612"/>
          </a:xfrm>
        </p:grpSpPr>
        <p:sp>
          <p:nvSpPr>
            <p:cNvPr id="1834" name="Google Shape;1834;p36"/>
            <p:cNvSpPr txBox="1"/>
            <p:nvPr/>
          </p:nvSpPr>
          <p:spPr>
            <a:xfrm>
              <a:off x="457200" y="2031413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5" name="Google Shape;1835;p36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Notas de cada </a:t>
              </a: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RCMSE</a:t>
              </a: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dos 3 textos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6" name="Google Shape;1836;p36"/>
          <p:cNvSpPr/>
          <p:nvPr/>
        </p:nvSpPr>
        <p:spPr>
          <a:xfrm>
            <a:off x="9289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36"/>
          <p:cNvSpPr txBox="1"/>
          <p:nvPr/>
        </p:nvSpPr>
        <p:spPr>
          <a:xfrm>
            <a:off x="10711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1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8" name="Google Shape;1838;p36"/>
          <p:cNvSpPr/>
          <p:nvPr/>
        </p:nvSpPr>
        <p:spPr>
          <a:xfrm>
            <a:off x="9289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36"/>
          <p:cNvSpPr txBox="1"/>
          <p:nvPr/>
        </p:nvSpPr>
        <p:spPr>
          <a:xfrm>
            <a:off x="10711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2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0" name="Google Shape;1840;p36"/>
          <p:cNvSpPr/>
          <p:nvPr/>
        </p:nvSpPr>
        <p:spPr>
          <a:xfrm>
            <a:off x="9289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36"/>
          <p:cNvSpPr txBox="1"/>
          <p:nvPr/>
        </p:nvSpPr>
        <p:spPr>
          <a:xfrm>
            <a:off x="10711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3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2" name="Google Shape;1842;p36"/>
          <p:cNvSpPr/>
          <p:nvPr/>
        </p:nvSpPr>
        <p:spPr>
          <a:xfrm>
            <a:off x="6625800" y="2628875"/>
            <a:ext cx="2061000" cy="1503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36"/>
          <p:cNvSpPr/>
          <p:nvPr/>
        </p:nvSpPr>
        <p:spPr>
          <a:xfrm>
            <a:off x="70975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36"/>
          <p:cNvSpPr txBox="1"/>
          <p:nvPr/>
        </p:nvSpPr>
        <p:spPr>
          <a:xfrm>
            <a:off x="72397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2,67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5" name="Google Shape;1845;p36"/>
          <p:cNvSpPr/>
          <p:nvPr/>
        </p:nvSpPr>
        <p:spPr>
          <a:xfrm>
            <a:off x="70975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36"/>
          <p:cNvSpPr txBox="1"/>
          <p:nvPr/>
        </p:nvSpPr>
        <p:spPr>
          <a:xfrm>
            <a:off x="72397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3,0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7" name="Google Shape;1847;p36"/>
          <p:cNvSpPr/>
          <p:nvPr/>
        </p:nvSpPr>
        <p:spPr>
          <a:xfrm>
            <a:off x="70975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36"/>
          <p:cNvSpPr txBox="1"/>
          <p:nvPr/>
        </p:nvSpPr>
        <p:spPr>
          <a:xfrm>
            <a:off x="72397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3,42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" name="Google Shape;2159;p41">
            <a:extLst>
              <a:ext uri="{FF2B5EF4-FFF2-40B4-BE49-F238E27FC236}">
                <a16:creationId xmlns:a16="http://schemas.microsoft.com/office/drawing/2014/main" id="{B82EA0C4-56DF-4241-3216-3723AD43D516}"/>
              </a:ext>
            </a:extLst>
          </p:cNvPr>
          <p:cNvSpPr/>
          <p:nvPr/>
        </p:nvSpPr>
        <p:spPr>
          <a:xfrm flipH="1">
            <a:off x="2179574" y="4558764"/>
            <a:ext cx="4640498" cy="88168"/>
          </a:xfrm>
          <a:custGeom>
            <a:avLst/>
            <a:gdLst/>
            <a:ahLst/>
            <a:cxnLst/>
            <a:rect l="l" t="t" r="r" b="b"/>
            <a:pathLst>
              <a:path w="13167" h="1205" extrusionOk="0">
                <a:moveTo>
                  <a:pt x="602" y="1"/>
                </a:moveTo>
                <a:lnTo>
                  <a:pt x="487" y="14"/>
                </a:lnTo>
                <a:lnTo>
                  <a:pt x="372" y="39"/>
                </a:lnTo>
                <a:lnTo>
                  <a:pt x="269" y="103"/>
                </a:lnTo>
                <a:lnTo>
                  <a:pt x="180" y="180"/>
                </a:lnTo>
                <a:lnTo>
                  <a:pt x="103" y="270"/>
                </a:lnTo>
                <a:lnTo>
                  <a:pt x="52" y="372"/>
                </a:lnTo>
                <a:lnTo>
                  <a:pt x="13" y="487"/>
                </a:lnTo>
                <a:lnTo>
                  <a:pt x="0" y="603"/>
                </a:lnTo>
                <a:lnTo>
                  <a:pt x="13" y="731"/>
                </a:lnTo>
                <a:lnTo>
                  <a:pt x="52" y="846"/>
                </a:lnTo>
                <a:lnTo>
                  <a:pt x="103" y="949"/>
                </a:lnTo>
                <a:lnTo>
                  <a:pt x="180" y="1038"/>
                </a:lnTo>
                <a:lnTo>
                  <a:pt x="269" y="1102"/>
                </a:lnTo>
                <a:lnTo>
                  <a:pt x="372" y="1166"/>
                </a:lnTo>
                <a:lnTo>
                  <a:pt x="487" y="1205"/>
                </a:lnTo>
                <a:lnTo>
                  <a:pt x="12680" y="1205"/>
                </a:lnTo>
                <a:lnTo>
                  <a:pt x="12795" y="1166"/>
                </a:lnTo>
                <a:lnTo>
                  <a:pt x="12898" y="1102"/>
                </a:lnTo>
                <a:lnTo>
                  <a:pt x="12988" y="1038"/>
                </a:lnTo>
                <a:lnTo>
                  <a:pt x="13052" y="949"/>
                </a:lnTo>
                <a:lnTo>
                  <a:pt x="13116" y="846"/>
                </a:lnTo>
                <a:lnTo>
                  <a:pt x="13154" y="731"/>
                </a:lnTo>
                <a:lnTo>
                  <a:pt x="13167" y="603"/>
                </a:lnTo>
                <a:lnTo>
                  <a:pt x="13154" y="487"/>
                </a:lnTo>
                <a:lnTo>
                  <a:pt x="13116" y="372"/>
                </a:lnTo>
                <a:lnTo>
                  <a:pt x="13052" y="270"/>
                </a:lnTo>
                <a:lnTo>
                  <a:pt x="12988" y="180"/>
                </a:lnTo>
                <a:lnTo>
                  <a:pt x="12898" y="103"/>
                </a:lnTo>
                <a:lnTo>
                  <a:pt x="12795" y="39"/>
                </a:lnTo>
                <a:lnTo>
                  <a:pt x="12680" y="14"/>
                </a:lnTo>
                <a:lnTo>
                  <a:pt x="125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795;p36">
            <a:extLst>
              <a:ext uri="{FF2B5EF4-FFF2-40B4-BE49-F238E27FC236}">
                <a16:creationId xmlns:a16="http://schemas.microsoft.com/office/drawing/2014/main" id="{43E71DCA-DA12-0828-E820-4247EAA75DF2}"/>
              </a:ext>
            </a:extLst>
          </p:cNvPr>
          <p:cNvSpPr/>
          <p:nvPr/>
        </p:nvSpPr>
        <p:spPr>
          <a:xfrm flipH="1">
            <a:off x="6490033" y="4223614"/>
            <a:ext cx="1215033" cy="371400"/>
          </a:xfrm>
          <a:custGeom>
            <a:avLst/>
            <a:gdLst/>
            <a:ahLst/>
            <a:cxnLst/>
            <a:rect l="l" t="t" r="r" b="b"/>
            <a:pathLst>
              <a:path w="23631" h="13590" extrusionOk="0">
                <a:moveTo>
                  <a:pt x="730" y="0"/>
                </a:moveTo>
                <a:lnTo>
                  <a:pt x="577" y="13"/>
                </a:lnTo>
                <a:lnTo>
                  <a:pt x="449" y="52"/>
                </a:lnTo>
                <a:lnTo>
                  <a:pt x="321" y="128"/>
                </a:lnTo>
                <a:lnTo>
                  <a:pt x="205" y="218"/>
                </a:lnTo>
                <a:lnTo>
                  <a:pt x="129" y="321"/>
                </a:lnTo>
                <a:lnTo>
                  <a:pt x="52" y="449"/>
                </a:lnTo>
                <a:lnTo>
                  <a:pt x="13" y="577"/>
                </a:lnTo>
                <a:lnTo>
                  <a:pt x="0" y="730"/>
                </a:lnTo>
                <a:lnTo>
                  <a:pt x="0" y="12860"/>
                </a:lnTo>
                <a:lnTo>
                  <a:pt x="13" y="13000"/>
                </a:lnTo>
                <a:lnTo>
                  <a:pt x="52" y="13141"/>
                </a:lnTo>
                <a:lnTo>
                  <a:pt x="129" y="13269"/>
                </a:lnTo>
                <a:lnTo>
                  <a:pt x="205" y="13372"/>
                </a:lnTo>
                <a:lnTo>
                  <a:pt x="321" y="13462"/>
                </a:lnTo>
                <a:lnTo>
                  <a:pt x="449" y="13526"/>
                </a:lnTo>
                <a:lnTo>
                  <a:pt x="577" y="13577"/>
                </a:lnTo>
                <a:lnTo>
                  <a:pt x="730" y="13590"/>
                </a:lnTo>
                <a:lnTo>
                  <a:pt x="22901" y="13590"/>
                </a:lnTo>
                <a:lnTo>
                  <a:pt x="23042" y="13577"/>
                </a:lnTo>
                <a:lnTo>
                  <a:pt x="23183" y="13526"/>
                </a:lnTo>
                <a:lnTo>
                  <a:pt x="23311" y="13462"/>
                </a:lnTo>
                <a:lnTo>
                  <a:pt x="23413" y="13372"/>
                </a:lnTo>
                <a:lnTo>
                  <a:pt x="23503" y="13269"/>
                </a:lnTo>
                <a:lnTo>
                  <a:pt x="23567" y="13141"/>
                </a:lnTo>
                <a:lnTo>
                  <a:pt x="23605" y="13000"/>
                </a:lnTo>
                <a:lnTo>
                  <a:pt x="23631" y="12860"/>
                </a:lnTo>
                <a:lnTo>
                  <a:pt x="23605" y="12706"/>
                </a:lnTo>
                <a:lnTo>
                  <a:pt x="23567" y="12578"/>
                </a:lnTo>
                <a:lnTo>
                  <a:pt x="23503" y="12450"/>
                </a:lnTo>
                <a:lnTo>
                  <a:pt x="23413" y="12347"/>
                </a:lnTo>
                <a:lnTo>
                  <a:pt x="23311" y="12258"/>
                </a:lnTo>
                <a:lnTo>
                  <a:pt x="23183" y="12181"/>
                </a:lnTo>
                <a:lnTo>
                  <a:pt x="23042" y="12142"/>
                </a:lnTo>
                <a:lnTo>
                  <a:pt x="22901" y="12129"/>
                </a:lnTo>
                <a:lnTo>
                  <a:pt x="1461" y="12129"/>
                </a:lnTo>
                <a:lnTo>
                  <a:pt x="1461" y="730"/>
                </a:lnTo>
                <a:lnTo>
                  <a:pt x="1435" y="577"/>
                </a:lnTo>
                <a:lnTo>
                  <a:pt x="1396" y="449"/>
                </a:lnTo>
                <a:lnTo>
                  <a:pt x="1332" y="321"/>
                </a:lnTo>
                <a:lnTo>
                  <a:pt x="1243" y="218"/>
                </a:lnTo>
                <a:lnTo>
                  <a:pt x="1128" y="128"/>
                </a:lnTo>
                <a:lnTo>
                  <a:pt x="1012" y="52"/>
                </a:lnTo>
                <a:lnTo>
                  <a:pt x="871" y="13"/>
                </a:lnTo>
                <a:lnTo>
                  <a:pt x="7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159;p41">
            <a:extLst>
              <a:ext uri="{FF2B5EF4-FFF2-40B4-BE49-F238E27FC236}">
                <a16:creationId xmlns:a16="http://schemas.microsoft.com/office/drawing/2014/main" id="{8E5A894C-FE9D-2E0A-FD96-B3F1729B6D86}"/>
              </a:ext>
            </a:extLst>
          </p:cNvPr>
          <p:cNvSpPr/>
          <p:nvPr/>
        </p:nvSpPr>
        <p:spPr>
          <a:xfrm flipH="1">
            <a:off x="3141737" y="4570981"/>
            <a:ext cx="4563329" cy="64413"/>
          </a:xfrm>
          <a:custGeom>
            <a:avLst/>
            <a:gdLst/>
            <a:ahLst/>
            <a:cxnLst/>
            <a:rect l="l" t="t" r="r" b="b"/>
            <a:pathLst>
              <a:path w="13167" h="1205" extrusionOk="0">
                <a:moveTo>
                  <a:pt x="602" y="1"/>
                </a:moveTo>
                <a:lnTo>
                  <a:pt x="487" y="14"/>
                </a:lnTo>
                <a:lnTo>
                  <a:pt x="372" y="39"/>
                </a:lnTo>
                <a:lnTo>
                  <a:pt x="269" y="103"/>
                </a:lnTo>
                <a:lnTo>
                  <a:pt x="180" y="180"/>
                </a:lnTo>
                <a:lnTo>
                  <a:pt x="103" y="270"/>
                </a:lnTo>
                <a:lnTo>
                  <a:pt x="52" y="372"/>
                </a:lnTo>
                <a:lnTo>
                  <a:pt x="13" y="487"/>
                </a:lnTo>
                <a:lnTo>
                  <a:pt x="0" y="603"/>
                </a:lnTo>
                <a:lnTo>
                  <a:pt x="13" y="731"/>
                </a:lnTo>
                <a:lnTo>
                  <a:pt x="52" y="846"/>
                </a:lnTo>
                <a:lnTo>
                  <a:pt x="103" y="949"/>
                </a:lnTo>
                <a:lnTo>
                  <a:pt x="180" y="1038"/>
                </a:lnTo>
                <a:lnTo>
                  <a:pt x="269" y="1102"/>
                </a:lnTo>
                <a:lnTo>
                  <a:pt x="372" y="1166"/>
                </a:lnTo>
                <a:lnTo>
                  <a:pt x="487" y="1205"/>
                </a:lnTo>
                <a:lnTo>
                  <a:pt x="12680" y="1205"/>
                </a:lnTo>
                <a:lnTo>
                  <a:pt x="12795" y="1166"/>
                </a:lnTo>
                <a:lnTo>
                  <a:pt x="12898" y="1102"/>
                </a:lnTo>
                <a:lnTo>
                  <a:pt x="12988" y="1038"/>
                </a:lnTo>
                <a:lnTo>
                  <a:pt x="13052" y="949"/>
                </a:lnTo>
                <a:lnTo>
                  <a:pt x="13116" y="846"/>
                </a:lnTo>
                <a:lnTo>
                  <a:pt x="13154" y="731"/>
                </a:lnTo>
                <a:lnTo>
                  <a:pt x="13167" y="603"/>
                </a:lnTo>
                <a:lnTo>
                  <a:pt x="13154" y="487"/>
                </a:lnTo>
                <a:lnTo>
                  <a:pt x="13116" y="372"/>
                </a:lnTo>
                <a:lnTo>
                  <a:pt x="13052" y="270"/>
                </a:lnTo>
                <a:lnTo>
                  <a:pt x="12988" y="180"/>
                </a:lnTo>
                <a:lnTo>
                  <a:pt x="12898" y="103"/>
                </a:lnTo>
                <a:lnTo>
                  <a:pt x="12795" y="39"/>
                </a:lnTo>
                <a:lnTo>
                  <a:pt x="12680" y="14"/>
                </a:lnTo>
                <a:lnTo>
                  <a:pt x="125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2159;p41">
            <a:extLst>
              <a:ext uri="{FF2B5EF4-FFF2-40B4-BE49-F238E27FC236}">
                <a16:creationId xmlns:a16="http://schemas.microsoft.com/office/drawing/2014/main" id="{33CA5556-AD2F-0636-69C8-E458EEB3D796}"/>
              </a:ext>
            </a:extLst>
          </p:cNvPr>
          <p:cNvSpPr/>
          <p:nvPr/>
        </p:nvSpPr>
        <p:spPr>
          <a:xfrm rot="5400000" flipH="1">
            <a:off x="7439485" y="4329433"/>
            <a:ext cx="462537" cy="68624"/>
          </a:xfrm>
          <a:custGeom>
            <a:avLst/>
            <a:gdLst/>
            <a:ahLst/>
            <a:cxnLst/>
            <a:rect l="l" t="t" r="r" b="b"/>
            <a:pathLst>
              <a:path w="13167" h="1205" extrusionOk="0">
                <a:moveTo>
                  <a:pt x="602" y="1"/>
                </a:moveTo>
                <a:lnTo>
                  <a:pt x="487" y="14"/>
                </a:lnTo>
                <a:lnTo>
                  <a:pt x="372" y="39"/>
                </a:lnTo>
                <a:lnTo>
                  <a:pt x="269" y="103"/>
                </a:lnTo>
                <a:lnTo>
                  <a:pt x="180" y="180"/>
                </a:lnTo>
                <a:lnTo>
                  <a:pt x="103" y="270"/>
                </a:lnTo>
                <a:lnTo>
                  <a:pt x="52" y="372"/>
                </a:lnTo>
                <a:lnTo>
                  <a:pt x="13" y="487"/>
                </a:lnTo>
                <a:lnTo>
                  <a:pt x="0" y="603"/>
                </a:lnTo>
                <a:lnTo>
                  <a:pt x="13" y="731"/>
                </a:lnTo>
                <a:lnTo>
                  <a:pt x="52" y="846"/>
                </a:lnTo>
                <a:lnTo>
                  <a:pt x="103" y="949"/>
                </a:lnTo>
                <a:lnTo>
                  <a:pt x="180" y="1038"/>
                </a:lnTo>
                <a:lnTo>
                  <a:pt x="269" y="1102"/>
                </a:lnTo>
                <a:lnTo>
                  <a:pt x="372" y="1166"/>
                </a:lnTo>
                <a:lnTo>
                  <a:pt x="487" y="1205"/>
                </a:lnTo>
                <a:lnTo>
                  <a:pt x="12680" y="1205"/>
                </a:lnTo>
                <a:lnTo>
                  <a:pt x="12795" y="1166"/>
                </a:lnTo>
                <a:lnTo>
                  <a:pt x="12898" y="1102"/>
                </a:lnTo>
                <a:lnTo>
                  <a:pt x="12988" y="1038"/>
                </a:lnTo>
                <a:lnTo>
                  <a:pt x="13052" y="949"/>
                </a:lnTo>
                <a:lnTo>
                  <a:pt x="13116" y="846"/>
                </a:lnTo>
                <a:lnTo>
                  <a:pt x="13154" y="731"/>
                </a:lnTo>
                <a:lnTo>
                  <a:pt x="13167" y="603"/>
                </a:lnTo>
                <a:lnTo>
                  <a:pt x="13154" y="487"/>
                </a:lnTo>
                <a:lnTo>
                  <a:pt x="13116" y="372"/>
                </a:lnTo>
                <a:lnTo>
                  <a:pt x="13052" y="270"/>
                </a:lnTo>
                <a:lnTo>
                  <a:pt x="12988" y="180"/>
                </a:lnTo>
                <a:lnTo>
                  <a:pt x="12898" y="103"/>
                </a:lnTo>
                <a:lnTo>
                  <a:pt x="12795" y="39"/>
                </a:lnTo>
                <a:lnTo>
                  <a:pt x="12680" y="14"/>
                </a:lnTo>
                <a:lnTo>
                  <a:pt x="125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811;p36">
            <a:extLst>
              <a:ext uri="{FF2B5EF4-FFF2-40B4-BE49-F238E27FC236}">
                <a16:creationId xmlns:a16="http://schemas.microsoft.com/office/drawing/2014/main" id="{5D1E23C8-79F8-61A3-E8D3-9CC9948DF888}"/>
              </a:ext>
            </a:extLst>
          </p:cNvPr>
          <p:cNvSpPr/>
          <p:nvPr/>
        </p:nvSpPr>
        <p:spPr>
          <a:xfrm>
            <a:off x="7574760" y="4023270"/>
            <a:ext cx="179295" cy="162809"/>
          </a:xfrm>
          <a:custGeom>
            <a:avLst/>
            <a:gdLst/>
            <a:ahLst/>
            <a:cxnLst/>
            <a:rect l="l" t="t" r="r" b="b"/>
            <a:pathLst>
              <a:path w="2805" h="2793" extrusionOk="0">
                <a:moveTo>
                  <a:pt x="1268" y="0"/>
                </a:moveTo>
                <a:lnTo>
                  <a:pt x="1127" y="26"/>
                </a:lnTo>
                <a:lnTo>
                  <a:pt x="986" y="51"/>
                </a:lnTo>
                <a:lnTo>
                  <a:pt x="858" y="103"/>
                </a:lnTo>
                <a:lnTo>
                  <a:pt x="743" y="167"/>
                </a:lnTo>
                <a:lnTo>
                  <a:pt x="628" y="231"/>
                </a:lnTo>
                <a:lnTo>
                  <a:pt x="512" y="308"/>
                </a:lnTo>
                <a:lnTo>
                  <a:pt x="410" y="410"/>
                </a:lnTo>
                <a:lnTo>
                  <a:pt x="320" y="500"/>
                </a:lnTo>
                <a:lnTo>
                  <a:pt x="243" y="615"/>
                </a:lnTo>
                <a:lnTo>
                  <a:pt x="179" y="730"/>
                </a:lnTo>
                <a:lnTo>
                  <a:pt x="115" y="846"/>
                </a:lnTo>
                <a:lnTo>
                  <a:pt x="64" y="974"/>
                </a:lnTo>
                <a:lnTo>
                  <a:pt x="38" y="1115"/>
                </a:lnTo>
                <a:lnTo>
                  <a:pt x="13" y="1255"/>
                </a:lnTo>
                <a:lnTo>
                  <a:pt x="0" y="1396"/>
                </a:lnTo>
                <a:lnTo>
                  <a:pt x="13" y="1537"/>
                </a:lnTo>
                <a:lnTo>
                  <a:pt x="38" y="1678"/>
                </a:lnTo>
                <a:lnTo>
                  <a:pt x="64" y="1806"/>
                </a:lnTo>
                <a:lnTo>
                  <a:pt x="115" y="1934"/>
                </a:lnTo>
                <a:lnTo>
                  <a:pt x="179" y="2062"/>
                </a:lnTo>
                <a:lnTo>
                  <a:pt x="243" y="2178"/>
                </a:lnTo>
                <a:lnTo>
                  <a:pt x="320" y="2280"/>
                </a:lnTo>
                <a:lnTo>
                  <a:pt x="410" y="2383"/>
                </a:lnTo>
                <a:lnTo>
                  <a:pt x="512" y="2472"/>
                </a:lnTo>
                <a:lnTo>
                  <a:pt x="628" y="2562"/>
                </a:lnTo>
                <a:lnTo>
                  <a:pt x="743" y="2626"/>
                </a:lnTo>
                <a:lnTo>
                  <a:pt x="858" y="2690"/>
                </a:lnTo>
                <a:lnTo>
                  <a:pt x="986" y="2728"/>
                </a:lnTo>
                <a:lnTo>
                  <a:pt x="1127" y="2767"/>
                </a:lnTo>
                <a:lnTo>
                  <a:pt x="1268" y="2792"/>
                </a:lnTo>
                <a:lnTo>
                  <a:pt x="1550" y="2792"/>
                </a:lnTo>
                <a:lnTo>
                  <a:pt x="1691" y="2767"/>
                </a:lnTo>
                <a:lnTo>
                  <a:pt x="1819" y="2728"/>
                </a:lnTo>
                <a:lnTo>
                  <a:pt x="1947" y="2690"/>
                </a:lnTo>
                <a:lnTo>
                  <a:pt x="2075" y="2626"/>
                </a:lnTo>
                <a:lnTo>
                  <a:pt x="2190" y="2562"/>
                </a:lnTo>
                <a:lnTo>
                  <a:pt x="2293" y="2472"/>
                </a:lnTo>
                <a:lnTo>
                  <a:pt x="2395" y="2383"/>
                </a:lnTo>
                <a:lnTo>
                  <a:pt x="2485" y="2280"/>
                </a:lnTo>
                <a:lnTo>
                  <a:pt x="2562" y="2178"/>
                </a:lnTo>
                <a:lnTo>
                  <a:pt x="2638" y="2062"/>
                </a:lnTo>
                <a:lnTo>
                  <a:pt x="2702" y="1934"/>
                </a:lnTo>
                <a:lnTo>
                  <a:pt x="2741" y="1806"/>
                </a:lnTo>
                <a:lnTo>
                  <a:pt x="2779" y="1678"/>
                </a:lnTo>
                <a:lnTo>
                  <a:pt x="2805" y="1537"/>
                </a:lnTo>
                <a:lnTo>
                  <a:pt x="2805" y="1396"/>
                </a:lnTo>
                <a:lnTo>
                  <a:pt x="2805" y="1255"/>
                </a:lnTo>
                <a:lnTo>
                  <a:pt x="2779" y="1115"/>
                </a:lnTo>
                <a:lnTo>
                  <a:pt x="2741" y="974"/>
                </a:lnTo>
                <a:lnTo>
                  <a:pt x="2702" y="846"/>
                </a:lnTo>
                <a:lnTo>
                  <a:pt x="2638" y="730"/>
                </a:lnTo>
                <a:lnTo>
                  <a:pt x="2562" y="615"/>
                </a:lnTo>
                <a:lnTo>
                  <a:pt x="2485" y="500"/>
                </a:lnTo>
                <a:lnTo>
                  <a:pt x="2395" y="410"/>
                </a:lnTo>
                <a:lnTo>
                  <a:pt x="2293" y="308"/>
                </a:lnTo>
                <a:lnTo>
                  <a:pt x="2190" y="231"/>
                </a:lnTo>
                <a:lnTo>
                  <a:pt x="2075" y="167"/>
                </a:lnTo>
                <a:lnTo>
                  <a:pt x="1947" y="103"/>
                </a:lnTo>
                <a:lnTo>
                  <a:pt x="1819" y="51"/>
                </a:lnTo>
                <a:lnTo>
                  <a:pt x="1691" y="26"/>
                </a:lnTo>
                <a:lnTo>
                  <a:pt x="15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FF7E7-C5D4-933B-7F98-C24B5A49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Colocação no </a:t>
            </a:r>
            <a:r>
              <a:rPr lang="pt-BR" dirty="0" err="1"/>
              <a:t>Kaggle</a:t>
            </a:r>
            <a:endParaRPr lang="pt-BR" dirty="0"/>
          </a:p>
        </p:txBody>
      </p:sp>
      <p:pic>
        <p:nvPicPr>
          <p:cNvPr id="4" name="Imagem 3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62C02867-9369-57A6-B45C-1A5551F24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71" y="1189074"/>
            <a:ext cx="8655455" cy="309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4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5D05B-F698-E0EA-4FBD-ECF479C8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44" y="3844517"/>
            <a:ext cx="8520600" cy="1122557"/>
          </a:xfrm>
        </p:spPr>
        <p:txBody>
          <a:bodyPr>
            <a:normAutofit/>
          </a:bodyPr>
          <a:lstStyle/>
          <a:p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Bernardo </a:t>
            </a:r>
            <a:r>
              <a:rPr lang="pt-BR" sz="1800" dirty="0" err="1"/>
              <a:t>Capoferri</a:t>
            </a:r>
            <a:r>
              <a:rPr lang="pt-BR" sz="1800" dirty="0"/>
              <a:t>, Guilherme </a:t>
            </a:r>
            <a:r>
              <a:rPr lang="pt-BR" sz="1800" dirty="0" err="1"/>
              <a:t>Rameh</a:t>
            </a:r>
            <a:r>
              <a:rPr lang="pt-BR" sz="1800" dirty="0"/>
              <a:t> e Lívia Makuta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C0853D3-150C-0F4A-A9E8-D59F67F9E2CF}"/>
              </a:ext>
            </a:extLst>
          </p:cNvPr>
          <p:cNvSpPr txBox="1">
            <a:spLocks/>
          </p:cNvSpPr>
          <p:nvPr/>
        </p:nvSpPr>
        <p:spPr>
          <a:xfrm>
            <a:off x="489469" y="293775"/>
            <a:ext cx="8122339" cy="189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pt-BR" sz="13700" dirty="0"/>
              <a:t>Muito obrigado!</a:t>
            </a:r>
          </a:p>
          <a:p>
            <a:endParaRPr lang="pt-BR" dirty="0"/>
          </a:p>
          <a:p>
            <a:r>
              <a:rPr lang="pt-BR" sz="7600" dirty="0"/>
              <a:t>Q &amp; A</a:t>
            </a:r>
            <a:br>
              <a:rPr lang="pt-BR" sz="7600" dirty="0"/>
            </a:br>
            <a:br>
              <a:rPr lang="pt-BR" dirty="0"/>
            </a:br>
            <a:endParaRPr lang="pt-BR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AD0C8F6F-B4FC-3E90-9120-6525320B3739}"/>
              </a:ext>
            </a:extLst>
          </p:cNvPr>
          <p:cNvGrpSpPr/>
          <p:nvPr/>
        </p:nvGrpSpPr>
        <p:grpSpPr>
          <a:xfrm>
            <a:off x="2348188" y="1760670"/>
            <a:ext cx="4404899" cy="2645125"/>
            <a:chOff x="1832350" y="982738"/>
            <a:chExt cx="5479301" cy="3387524"/>
          </a:xfrm>
        </p:grpSpPr>
        <p:pic>
          <p:nvPicPr>
            <p:cNvPr id="4" name="Google Shape;2061;p40" title="Gráfico">
              <a:hlinkClick r:id="rId2"/>
              <a:extLst>
                <a:ext uri="{FF2B5EF4-FFF2-40B4-BE49-F238E27FC236}">
                  <a16:creationId xmlns:a16="http://schemas.microsoft.com/office/drawing/2014/main" id="{AC854560-E359-9B08-3E63-8C3C358C799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32350" y="982738"/>
              <a:ext cx="5479301" cy="33875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" name="Google Shape;2063;p40">
              <a:extLst>
                <a:ext uri="{FF2B5EF4-FFF2-40B4-BE49-F238E27FC236}">
                  <a16:creationId xmlns:a16="http://schemas.microsoft.com/office/drawing/2014/main" id="{6A1DA998-A3DA-6CAE-1ED1-AB39A6549C74}"/>
                </a:ext>
              </a:extLst>
            </p:cNvPr>
            <p:cNvGrpSpPr/>
            <p:nvPr/>
          </p:nvGrpSpPr>
          <p:grpSpPr>
            <a:xfrm>
              <a:off x="3657525" y="1757237"/>
              <a:ext cx="1857600" cy="2354488"/>
              <a:chOff x="3657525" y="1700087"/>
              <a:chExt cx="1857600" cy="2354488"/>
            </a:xfrm>
          </p:grpSpPr>
          <p:sp>
            <p:nvSpPr>
              <p:cNvPr id="6" name="Google Shape;2064;p40">
                <a:extLst>
                  <a:ext uri="{FF2B5EF4-FFF2-40B4-BE49-F238E27FC236}">
                    <a16:creationId xmlns:a16="http://schemas.microsoft.com/office/drawing/2014/main" id="{96B856E9-3777-D706-66F6-EDD4FEEB942E}"/>
                  </a:ext>
                </a:extLst>
              </p:cNvPr>
              <p:cNvSpPr/>
              <p:nvPr/>
            </p:nvSpPr>
            <p:spPr>
              <a:xfrm>
                <a:off x="3657525" y="3876675"/>
                <a:ext cx="1857600" cy="1779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" name="Google Shape;2065;p40">
                <a:extLst>
                  <a:ext uri="{FF2B5EF4-FFF2-40B4-BE49-F238E27FC236}">
                    <a16:creationId xmlns:a16="http://schemas.microsoft.com/office/drawing/2014/main" id="{A54EAD55-AFA4-4493-B5D3-4306D7F78323}"/>
                  </a:ext>
                </a:extLst>
              </p:cNvPr>
              <p:cNvGrpSpPr/>
              <p:nvPr/>
            </p:nvGrpSpPr>
            <p:grpSpPr>
              <a:xfrm>
                <a:off x="3914644" y="1700087"/>
                <a:ext cx="1314414" cy="2297556"/>
                <a:chOff x="5672100" y="1487825"/>
                <a:chExt cx="1557363" cy="2722223"/>
              </a:xfrm>
            </p:grpSpPr>
            <p:sp>
              <p:nvSpPr>
                <p:cNvPr id="8" name="Google Shape;2066;p40">
                  <a:extLst>
                    <a:ext uri="{FF2B5EF4-FFF2-40B4-BE49-F238E27FC236}">
                      <a16:creationId xmlns:a16="http://schemas.microsoft.com/office/drawing/2014/main" id="{9AD29548-2209-8DA7-380F-012B05FB8015}"/>
                    </a:ext>
                  </a:extLst>
                </p:cNvPr>
                <p:cNvSpPr/>
                <p:nvPr/>
              </p:nvSpPr>
              <p:spPr>
                <a:xfrm>
                  <a:off x="6396824" y="1958728"/>
                  <a:ext cx="129354" cy="452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9" h="14345" extrusionOk="0">
                      <a:moveTo>
                        <a:pt x="2050" y="0"/>
                      </a:moveTo>
                      <a:lnTo>
                        <a:pt x="0" y="14345"/>
                      </a:lnTo>
                      <a:lnTo>
                        <a:pt x="4099" y="14345"/>
                      </a:lnTo>
                      <a:lnTo>
                        <a:pt x="205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2067;p40">
                  <a:extLst>
                    <a:ext uri="{FF2B5EF4-FFF2-40B4-BE49-F238E27FC236}">
                      <a16:creationId xmlns:a16="http://schemas.microsoft.com/office/drawing/2014/main" id="{F32D3629-3006-42DB-493B-DDDA6A97C451}"/>
                    </a:ext>
                  </a:extLst>
                </p:cNvPr>
                <p:cNvSpPr/>
                <p:nvPr/>
              </p:nvSpPr>
              <p:spPr>
                <a:xfrm>
                  <a:off x="6221394" y="2363297"/>
                  <a:ext cx="480210" cy="5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7" h="1769" extrusionOk="0">
                      <a:moveTo>
                        <a:pt x="718" y="1"/>
                      </a:moveTo>
                      <a:lnTo>
                        <a:pt x="1" y="1768"/>
                      </a:lnTo>
                      <a:lnTo>
                        <a:pt x="15217" y="1768"/>
                      </a:lnTo>
                      <a:lnTo>
                        <a:pt x="1449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2068;p40">
                  <a:extLst>
                    <a:ext uri="{FF2B5EF4-FFF2-40B4-BE49-F238E27FC236}">
                      <a16:creationId xmlns:a16="http://schemas.microsoft.com/office/drawing/2014/main" id="{8E025CD5-509F-22F7-9CCD-D4852573A731}"/>
                    </a:ext>
                  </a:extLst>
                </p:cNvPr>
                <p:cNvSpPr/>
                <p:nvPr/>
              </p:nvSpPr>
              <p:spPr>
                <a:xfrm>
                  <a:off x="6345479" y="3269506"/>
                  <a:ext cx="230023" cy="498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9" h="15805" extrusionOk="0">
                      <a:moveTo>
                        <a:pt x="1" y="0"/>
                      </a:moveTo>
                      <a:lnTo>
                        <a:pt x="1" y="15805"/>
                      </a:lnTo>
                      <a:lnTo>
                        <a:pt x="7289" y="15805"/>
                      </a:lnTo>
                      <a:lnTo>
                        <a:pt x="728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2069;p40">
                  <a:extLst>
                    <a:ext uri="{FF2B5EF4-FFF2-40B4-BE49-F238E27FC236}">
                      <a16:creationId xmlns:a16="http://schemas.microsoft.com/office/drawing/2014/main" id="{0300FE0F-A3B1-8502-A488-7E1F90A558B5}"/>
                    </a:ext>
                  </a:extLst>
                </p:cNvPr>
                <p:cNvSpPr/>
                <p:nvPr/>
              </p:nvSpPr>
              <p:spPr>
                <a:xfrm>
                  <a:off x="6292147" y="3768243"/>
                  <a:ext cx="336719" cy="90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0" h="2858" extrusionOk="0">
                      <a:moveTo>
                        <a:pt x="2049" y="1"/>
                      </a:moveTo>
                      <a:lnTo>
                        <a:pt x="1832" y="14"/>
                      </a:lnTo>
                      <a:lnTo>
                        <a:pt x="1640" y="39"/>
                      </a:lnTo>
                      <a:lnTo>
                        <a:pt x="1435" y="91"/>
                      </a:lnTo>
                      <a:lnTo>
                        <a:pt x="1255" y="155"/>
                      </a:lnTo>
                      <a:lnTo>
                        <a:pt x="1076" y="244"/>
                      </a:lnTo>
                      <a:lnTo>
                        <a:pt x="897" y="347"/>
                      </a:lnTo>
                      <a:lnTo>
                        <a:pt x="743" y="462"/>
                      </a:lnTo>
                      <a:lnTo>
                        <a:pt x="602" y="603"/>
                      </a:lnTo>
                      <a:lnTo>
                        <a:pt x="474" y="744"/>
                      </a:lnTo>
                      <a:lnTo>
                        <a:pt x="346" y="898"/>
                      </a:lnTo>
                      <a:lnTo>
                        <a:pt x="244" y="1064"/>
                      </a:lnTo>
                      <a:lnTo>
                        <a:pt x="167" y="1243"/>
                      </a:lnTo>
                      <a:lnTo>
                        <a:pt x="90" y="1435"/>
                      </a:lnTo>
                      <a:lnTo>
                        <a:pt x="39" y="1628"/>
                      </a:lnTo>
                      <a:lnTo>
                        <a:pt x="13" y="1833"/>
                      </a:lnTo>
                      <a:lnTo>
                        <a:pt x="0" y="2050"/>
                      </a:lnTo>
                      <a:lnTo>
                        <a:pt x="0" y="2857"/>
                      </a:lnTo>
                      <a:lnTo>
                        <a:pt x="10669" y="2857"/>
                      </a:lnTo>
                      <a:lnTo>
                        <a:pt x="10669" y="2050"/>
                      </a:lnTo>
                      <a:lnTo>
                        <a:pt x="10656" y="1833"/>
                      </a:lnTo>
                      <a:lnTo>
                        <a:pt x="10618" y="1628"/>
                      </a:lnTo>
                      <a:lnTo>
                        <a:pt x="10567" y="1435"/>
                      </a:lnTo>
                      <a:lnTo>
                        <a:pt x="10503" y="1243"/>
                      </a:lnTo>
                      <a:lnTo>
                        <a:pt x="10413" y="1064"/>
                      </a:lnTo>
                      <a:lnTo>
                        <a:pt x="10311" y="898"/>
                      </a:lnTo>
                      <a:lnTo>
                        <a:pt x="10195" y="744"/>
                      </a:lnTo>
                      <a:lnTo>
                        <a:pt x="10067" y="603"/>
                      </a:lnTo>
                      <a:lnTo>
                        <a:pt x="9913" y="462"/>
                      </a:lnTo>
                      <a:lnTo>
                        <a:pt x="9760" y="347"/>
                      </a:lnTo>
                      <a:lnTo>
                        <a:pt x="9593" y="244"/>
                      </a:lnTo>
                      <a:lnTo>
                        <a:pt x="9414" y="155"/>
                      </a:lnTo>
                      <a:lnTo>
                        <a:pt x="9222" y="91"/>
                      </a:lnTo>
                      <a:lnTo>
                        <a:pt x="9030" y="39"/>
                      </a:lnTo>
                      <a:lnTo>
                        <a:pt x="8825" y="14"/>
                      </a:lnTo>
                      <a:lnTo>
                        <a:pt x="862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070;p40">
                  <a:extLst>
                    <a:ext uri="{FF2B5EF4-FFF2-40B4-BE49-F238E27FC236}">
                      <a16:creationId xmlns:a16="http://schemas.microsoft.com/office/drawing/2014/main" id="{AB6D8AA4-F23A-9C86-B02A-B1ABBE13238B}"/>
                    </a:ext>
                  </a:extLst>
                </p:cNvPr>
                <p:cNvSpPr/>
                <p:nvPr/>
              </p:nvSpPr>
              <p:spPr>
                <a:xfrm>
                  <a:off x="5809944" y="3820818"/>
                  <a:ext cx="1300705" cy="389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17" h="12334" extrusionOk="0">
                      <a:moveTo>
                        <a:pt x="5162" y="0"/>
                      </a:moveTo>
                      <a:lnTo>
                        <a:pt x="5162" y="1204"/>
                      </a:lnTo>
                      <a:lnTo>
                        <a:pt x="2959" y="1947"/>
                      </a:lnTo>
                      <a:lnTo>
                        <a:pt x="1973" y="1255"/>
                      </a:lnTo>
                      <a:lnTo>
                        <a:pt x="0" y="4060"/>
                      </a:lnTo>
                      <a:lnTo>
                        <a:pt x="961" y="4739"/>
                      </a:lnTo>
                      <a:lnTo>
                        <a:pt x="871" y="5085"/>
                      </a:lnTo>
                      <a:lnTo>
                        <a:pt x="807" y="5431"/>
                      </a:lnTo>
                      <a:lnTo>
                        <a:pt x="769" y="5802"/>
                      </a:lnTo>
                      <a:lnTo>
                        <a:pt x="743" y="6173"/>
                      </a:lnTo>
                      <a:lnTo>
                        <a:pt x="769" y="6545"/>
                      </a:lnTo>
                      <a:lnTo>
                        <a:pt x="807" y="6903"/>
                      </a:lnTo>
                      <a:lnTo>
                        <a:pt x="871" y="7262"/>
                      </a:lnTo>
                      <a:lnTo>
                        <a:pt x="961" y="7608"/>
                      </a:lnTo>
                      <a:lnTo>
                        <a:pt x="0" y="8274"/>
                      </a:lnTo>
                      <a:lnTo>
                        <a:pt x="1973" y="11079"/>
                      </a:lnTo>
                      <a:lnTo>
                        <a:pt x="2959" y="10387"/>
                      </a:lnTo>
                      <a:lnTo>
                        <a:pt x="5098" y="11130"/>
                      </a:lnTo>
                      <a:lnTo>
                        <a:pt x="5098" y="12334"/>
                      </a:lnTo>
                      <a:lnTo>
                        <a:pt x="8530" y="12334"/>
                      </a:lnTo>
                      <a:lnTo>
                        <a:pt x="8530" y="11130"/>
                      </a:lnTo>
                      <a:lnTo>
                        <a:pt x="11950" y="11130"/>
                      </a:lnTo>
                      <a:lnTo>
                        <a:pt x="11950" y="12334"/>
                      </a:lnTo>
                      <a:lnTo>
                        <a:pt x="15383" y="12334"/>
                      </a:lnTo>
                      <a:lnTo>
                        <a:pt x="15383" y="11130"/>
                      </a:lnTo>
                      <a:lnTo>
                        <a:pt x="18930" y="11130"/>
                      </a:lnTo>
                      <a:lnTo>
                        <a:pt x="18930" y="12334"/>
                      </a:lnTo>
                      <a:lnTo>
                        <a:pt x="22350" y="12334"/>
                      </a:lnTo>
                      <a:lnTo>
                        <a:pt x="22350" y="11130"/>
                      </a:lnTo>
                      <a:lnTo>
                        <a:pt x="25783" y="11130"/>
                      </a:lnTo>
                      <a:lnTo>
                        <a:pt x="25783" y="12334"/>
                      </a:lnTo>
                      <a:lnTo>
                        <a:pt x="29215" y="12334"/>
                      </a:lnTo>
                      <a:lnTo>
                        <a:pt x="29215" y="11130"/>
                      </a:lnTo>
                      <a:lnTo>
                        <a:pt x="32635" y="11130"/>
                      </a:lnTo>
                      <a:lnTo>
                        <a:pt x="32635" y="12334"/>
                      </a:lnTo>
                      <a:lnTo>
                        <a:pt x="36067" y="12334"/>
                      </a:lnTo>
                      <a:lnTo>
                        <a:pt x="36067" y="11130"/>
                      </a:lnTo>
                      <a:lnTo>
                        <a:pt x="38270" y="10387"/>
                      </a:lnTo>
                      <a:lnTo>
                        <a:pt x="39257" y="11079"/>
                      </a:lnTo>
                      <a:lnTo>
                        <a:pt x="41216" y="8274"/>
                      </a:lnTo>
                      <a:lnTo>
                        <a:pt x="40268" y="7608"/>
                      </a:lnTo>
                      <a:lnTo>
                        <a:pt x="40358" y="7262"/>
                      </a:lnTo>
                      <a:lnTo>
                        <a:pt x="40422" y="6903"/>
                      </a:lnTo>
                      <a:lnTo>
                        <a:pt x="40460" y="6545"/>
                      </a:lnTo>
                      <a:lnTo>
                        <a:pt x="40473" y="6173"/>
                      </a:lnTo>
                      <a:lnTo>
                        <a:pt x="40460" y="5802"/>
                      </a:lnTo>
                      <a:lnTo>
                        <a:pt x="40422" y="5431"/>
                      </a:lnTo>
                      <a:lnTo>
                        <a:pt x="40358" y="5085"/>
                      </a:lnTo>
                      <a:lnTo>
                        <a:pt x="40268" y="4739"/>
                      </a:lnTo>
                      <a:lnTo>
                        <a:pt x="41216" y="4060"/>
                      </a:lnTo>
                      <a:lnTo>
                        <a:pt x="39257" y="1255"/>
                      </a:lnTo>
                      <a:lnTo>
                        <a:pt x="38270" y="1947"/>
                      </a:lnTo>
                      <a:lnTo>
                        <a:pt x="36131" y="1204"/>
                      </a:lnTo>
                      <a:lnTo>
                        <a:pt x="36131" y="0"/>
                      </a:lnTo>
                      <a:lnTo>
                        <a:pt x="32699" y="0"/>
                      </a:lnTo>
                      <a:lnTo>
                        <a:pt x="32699" y="1204"/>
                      </a:lnTo>
                      <a:lnTo>
                        <a:pt x="29266" y="1204"/>
                      </a:lnTo>
                      <a:lnTo>
                        <a:pt x="29266" y="0"/>
                      </a:lnTo>
                      <a:lnTo>
                        <a:pt x="25847" y="0"/>
                      </a:lnTo>
                      <a:lnTo>
                        <a:pt x="25847" y="1204"/>
                      </a:lnTo>
                      <a:lnTo>
                        <a:pt x="22414" y="1204"/>
                      </a:lnTo>
                      <a:lnTo>
                        <a:pt x="22414" y="0"/>
                      </a:lnTo>
                      <a:lnTo>
                        <a:pt x="18994" y="0"/>
                      </a:lnTo>
                      <a:lnTo>
                        <a:pt x="18994" y="1204"/>
                      </a:lnTo>
                      <a:lnTo>
                        <a:pt x="15434" y="1204"/>
                      </a:lnTo>
                      <a:lnTo>
                        <a:pt x="15434" y="0"/>
                      </a:lnTo>
                      <a:lnTo>
                        <a:pt x="12014" y="0"/>
                      </a:lnTo>
                      <a:lnTo>
                        <a:pt x="12014" y="1204"/>
                      </a:lnTo>
                      <a:lnTo>
                        <a:pt x="8582" y="1204"/>
                      </a:lnTo>
                      <a:lnTo>
                        <a:pt x="858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2071;p40">
                  <a:extLst>
                    <a:ext uri="{FF2B5EF4-FFF2-40B4-BE49-F238E27FC236}">
                      <a16:creationId xmlns:a16="http://schemas.microsoft.com/office/drawing/2014/main" id="{804C6619-736F-71AB-15DA-8B067BF18EC0}"/>
                    </a:ext>
                  </a:extLst>
                </p:cNvPr>
                <p:cNvSpPr/>
                <p:nvPr/>
              </p:nvSpPr>
              <p:spPr>
                <a:xfrm>
                  <a:off x="5864918" y="3889929"/>
                  <a:ext cx="1191169" cy="25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6" h="7954" extrusionOk="0">
                      <a:moveTo>
                        <a:pt x="3971" y="0"/>
                      </a:moveTo>
                      <a:lnTo>
                        <a:pt x="3766" y="13"/>
                      </a:lnTo>
                      <a:lnTo>
                        <a:pt x="3561" y="26"/>
                      </a:lnTo>
                      <a:lnTo>
                        <a:pt x="3369" y="51"/>
                      </a:lnTo>
                      <a:lnTo>
                        <a:pt x="3177" y="90"/>
                      </a:lnTo>
                      <a:lnTo>
                        <a:pt x="2985" y="128"/>
                      </a:lnTo>
                      <a:lnTo>
                        <a:pt x="2792" y="179"/>
                      </a:lnTo>
                      <a:lnTo>
                        <a:pt x="2600" y="244"/>
                      </a:lnTo>
                      <a:lnTo>
                        <a:pt x="2421" y="320"/>
                      </a:lnTo>
                      <a:lnTo>
                        <a:pt x="2255" y="397"/>
                      </a:lnTo>
                      <a:lnTo>
                        <a:pt x="2075" y="487"/>
                      </a:lnTo>
                      <a:lnTo>
                        <a:pt x="1909" y="577"/>
                      </a:lnTo>
                      <a:lnTo>
                        <a:pt x="1755" y="679"/>
                      </a:lnTo>
                      <a:lnTo>
                        <a:pt x="1601" y="794"/>
                      </a:lnTo>
                      <a:lnTo>
                        <a:pt x="1448" y="910"/>
                      </a:lnTo>
                      <a:lnTo>
                        <a:pt x="1307" y="1038"/>
                      </a:lnTo>
                      <a:lnTo>
                        <a:pt x="1166" y="1166"/>
                      </a:lnTo>
                      <a:lnTo>
                        <a:pt x="1038" y="1307"/>
                      </a:lnTo>
                      <a:lnTo>
                        <a:pt x="910" y="1447"/>
                      </a:lnTo>
                      <a:lnTo>
                        <a:pt x="794" y="1601"/>
                      </a:lnTo>
                      <a:lnTo>
                        <a:pt x="679" y="1755"/>
                      </a:lnTo>
                      <a:lnTo>
                        <a:pt x="577" y="1921"/>
                      </a:lnTo>
                      <a:lnTo>
                        <a:pt x="474" y="2088"/>
                      </a:lnTo>
                      <a:lnTo>
                        <a:pt x="397" y="2254"/>
                      </a:lnTo>
                      <a:lnTo>
                        <a:pt x="308" y="2434"/>
                      </a:lnTo>
                      <a:lnTo>
                        <a:pt x="244" y="2613"/>
                      </a:lnTo>
                      <a:lnTo>
                        <a:pt x="180" y="2792"/>
                      </a:lnTo>
                      <a:lnTo>
                        <a:pt x="128" y="2984"/>
                      </a:lnTo>
                      <a:lnTo>
                        <a:pt x="77" y="3177"/>
                      </a:lnTo>
                      <a:lnTo>
                        <a:pt x="52" y="3369"/>
                      </a:lnTo>
                      <a:lnTo>
                        <a:pt x="26" y="3574"/>
                      </a:lnTo>
                      <a:lnTo>
                        <a:pt x="0" y="3778"/>
                      </a:lnTo>
                      <a:lnTo>
                        <a:pt x="0" y="3983"/>
                      </a:lnTo>
                      <a:lnTo>
                        <a:pt x="0" y="4188"/>
                      </a:lnTo>
                      <a:lnTo>
                        <a:pt x="26" y="4380"/>
                      </a:lnTo>
                      <a:lnTo>
                        <a:pt x="52" y="4585"/>
                      </a:lnTo>
                      <a:lnTo>
                        <a:pt x="77" y="4777"/>
                      </a:lnTo>
                      <a:lnTo>
                        <a:pt x="128" y="4970"/>
                      </a:lnTo>
                      <a:lnTo>
                        <a:pt x="180" y="5162"/>
                      </a:lnTo>
                      <a:lnTo>
                        <a:pt x="244" y="5341"/>
                      </a:lnTo>
                      <a:lnTo>
                        <a:pt x="308" y="5520"/>
                      </a:lnTo>
                      <a:lnTo>
                        <a:pt x="397" y="5700"/>
                      </a:lnTo>
                      <a:lnTo>
                        <a:pt x="474" y="5866"/>
                      </a:lnTo>
                      <a:lnTo>
                        <a:pt x="577" y="6033"/>
                      </a:lnTo>
                      <a:lnTo>
                        <a:pt x="679" y="6199"/>
                      </a:lnTo>
                      <a:lnTo>
                        <a:pt x="794" y="6353"/>
                      </a:lnTo>
                      <a:lnTo>
                        <a:pt x="910" y="6507"/>
                      </a:lnTo>
                      <a:lnTo>
                        <a:pt x="1038" y="6647"/>
                      </a:lnTo>
                      <a:lnTo>
                        <a:pt x="1166" y="6788"/>
                      </a:lnTo>
                      <a:lnTo>
                        <a:pt x="1307" y="6916"/>
                      </a:lnTo>
                      <a:lnTo>
                        <a:pt x="1448" y="7044"/>
                      </a:lnTo>
                      <a:lnTo>
                        <a:pt x="1601" y="7160"/>
                      </a:lnTo>
                      <a:lnTo>
                        <a:pt x="1755" y="7275"/>
                      </a:lnTo>
                      <a:lnTo>
                        <a:pt x="1909" y="7378"/>
                      </a:lnTo>
                      <a:lnTo>
                        <a:pt x="2075" y="7467"/>
                      </a:lnTo>
                      <a:lnTo>
                        <a:pt x="2255" y="7557"/>
                      </a:lnTo>
                      <a:lnTo>
                        <a:pt x="2421" y="7634"/>
                      </a:lnTo>
                      <a:lnTo>
                        <a:pt x="2600" y="7711"/>
                      </a:lnTo>
                      <a:lnTo>
                        <a:pt x="2792" y="7775"/>
                      </a:lnTo>
                      <a:lnTo>
                        <a:pt x="2985" y="7826"/>
                      </a:lnTo>
                      <a:lnTo>
                        <a:pt x="3177" y="7877"/>
                      </a:lnTo>
                      <a:lnTo>
                        <a:pt x="3369" y="7903"/>
                      </a:lnTo>
                      <a:lnTo>
                        <a:pt x="3561" y="7928"/>
                      </a:lnTo>
                      <a:lnTo>
                        <a:pt x="3766" y="7941"/>
                      </a:lnTo>
                      <a:lnTo>
                        <a:pt x="3971" y="7954"/>
                      </a:lnTo>
                      <a:lnTo>
                        <a:pt x="33762" y="7954"/>
                      </a:lnTo>
                      <a:lnTo>
                        <a:pt x="33967" y="7941"/>
                      </a:lnTo>
                      <a:lnTo>
                        <a:pt x="34172" y="7928"/>
                      </a:lnTo>
                      <a:lnTo>
                        <a:pt x="34377" y="7903"/>
                      </a:lnTo>
                      <a:lnTo>
                        <a:pt x="34569" y="7877"/>
                      </a:lnTo>
                      <a:lnTo>
                        <a:pt x="34761" y="7826"/>
                      </a:lnTo>
                      <a:lnTo>
                        <a:pt x="34953" y="7775"/>
                      </a:lnTo>
                      <a:lnTo>
                        <a:pt x="35132" y="7711"/>
                      </a:lnTo>
                      <a:lnTo>
                        <a:pt x="35312" y="7634"/>
                      </a:lnTo>
                      <a:lnTo>
                        <a:pt x="35491" y="7557"/>
                      </a:lnTo>
                      <a:lnTo>
                        <a:pt x="35657" y="7467"/>
                      </a:lnTo>
                      <a:lnTo>
                        <a:pt x="35824" y="7378"/>
                      </a:lnTo>
                      <a:lnTo>
                        <a:pt x="35990" y="7275"/>
                      </a:lnTo>
                      <a:lnTo>
                        <a:pt x="36144" y="7160"/>
                      </a:lnTo>
                      <a:lnTo>
                        <a:pt x="36298" y="7044"/>
                      </a:lnTo>
                      <a:lnTo>
                        <a:pt x="36439" y="6916"/>
                      </a:lnTo>
                      <a:lnTo>
                        <a:pt x="36580" y="6788"/>
                      </a:lnTo>
                      <a:lnTo>
                        <a:pt x="36708" y="6647"/>
                      </a:lnTo>
                      <a:lnTo>
                        <a:pt x="36836" y="6507"/>
                      </a:lnTo>
                      <a:lnTo>
                        <a:pt x="36951" y="6353"/>
                      </a:lnTo>
                      <a:lnTo>
                        <a:pt x="37066" y="6199"/>
                      </a:lnTo>
                      <a:lnTo>
                        <a:pt x="37169" y="6033"/>
                      </a:lnTo>
                      <a:lnTo>
                        <a:pt x="37258" y="5866"/>
                      </a:lnTo>
                      <a:lnTo>
                        <a:pt x="37348" y="5700"/>
                      </a:lnTo>
                      <a:lnTo>
                        <a:pt x="37425" y="5520"/>
                      </a:lnTo>
                      <a:lnTo>
                        <a:pt x="37502" y="5341"/>
                      </a:lnTo>
                      <a:lnTo>
                        <a:pt x="37566" y="5162"/>
                      </a:lnTo>
                      <a:lnTo>
                        <a:pt x="37617" y="4970"/>
                      </a:lnTo>
                      <a:lnTo>
                        <a:pt x="37655" y="4777"/>
                      </a:lnTo>
                      <a:lnTo>
                        <a:pt x="37694" y="4585"/>
                      </a:lnTo>
                      <a:lnTo>
                        <a:pt x="37719" y="4380"/>
                      </a:lnTo>
                      <a:lnTo>
                        <a:pt x="37732" y="4188"/>
                      </a:lnTo>
                      <a:lnTo>
                        <a:pt x="37745" y="3983"/>
                      </a:lnTo>
                      <a:lnTo>
                        <a:pt x="37732" y="3778"/>
                      </a:lnTo>
                      <a:lnTo>
                        <a:pt x="37719" y="3574"/>
                      </a:lnTo>
                      <a:lnTo>
                        <a:pt x="37694" y="3369"/>
                      </a:lnTo>
                      <a:lnTo>
                        <a:pt x="37655" y="3177"/>
                      </a:lnTo>
                      <a:lnTo>
                        <a:pt x="37617" y="2984"/>
                      </a:lnTo>
                      <a:lnTo>
                        <a:pt x="37566" y="2792"/>
                      </a:lnTo>
                      <a:lnTo>
                        <a:pt x="37502" y="2613"/>
                      </a:lnTo>
                      <a:lnTo>
                        <a:pt x="37425" y="2434"/>
                      </a:lnTo>
                      <a:lnTo>
                        <a:pt x="37348" y="2254"/>
                      </a:lnTo>
                      <a:lnTo>
                        <a:pt x="37258" y="2088"/>
                      </a:lnTo>
                      <a:lnTo>
                        <a:pt x="37169" y="1921"/>
                      </a:lnTo>
                      <a:lnTo>
                        <a:pt x="37066" y="1755"/>
                      </a:lnTo>
                      <a:lnTo>
                        <a:pt x="36951" y="1601"/>
                      </a:lnTo>
                      <a:lnTo>
                        <a:pt x="36836" y="1447"/>
                      </a:lnTo>
                      <a:lnTo>
                        <a:pt x="36708" y="1307"/>
                      </a:lnTo>
                      <a:lnTo>
                        <a:pt x="36580" y="1166"/>
                      </a:lnTo>
                      <a:lnTo>
                        <a:pt x="36439" y="1038"/>
                      </a:lnTo>
                      <a:lnTo>
                        <a:pt x="36298" y="910"/>
                      </a:lnTo>
                      <a:lnTo>
                        <a:pt x="36144" y="794"/>
                      </a:lnTo>
                      <a:lnTo>
                        <a:pt x="35990" y="679"/>
                      </a:lnTo>
                      <a:lnTo>
                        <a:pt x="35824" y="577"/>
                      </a:lnTo>
                      <a:lnTo>
                        <a:pt x="35657" y="487"/>
                      </a:lnTo>
                      <a:lnTo>
                        <a:pt x="35491" y="397"/>
                      </a:lnTo>
                      <a:lnTo>
                        <a:pt x="35312" y="320"/>
                      </a:lnTo>
                      <a:lnTo>
                        <a:pt x="35132" y="244"/>
                      </a:lnTo>
                      <a:lnTo>
                        <a:pt x="34953" y="179"/>
                      </a:lnTo>
                      <a:lnTo>
                        <a:pt x="34761" y="128"/>
                      </a:lnTo>
                      <a:lnTo>
                        <a:pt x="34569" y="90"/>
                      </a:lnTo>
                      <a:lnTo>
                        <a:pt x="34377" y="51"/>
                      </a:lnTo>
                      <a:lnTo>
                        <a:pt x="34172" y="26"/>
                      </a:lnTo>
                      <a:lnTo>
                        <a:pt x="33967" y="13"/>
                      </a:lnTo>
                      <a:lnTo>
                        <a:pt x="3376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2072;p40">
                  <a:extLst>
                    <a:ext uri="{FF2B5EF4-FFF2-40B4-BE49-F238E27FC236}">
                      <a16:creationId xmlns:a16="http://schemas.microsoft.com/office/drawing/2014/main" id="{E22A5276-D47C-840E-D2C0-95FFA51A307A}"/>
                    </a:ext>
                  </a:extLst>
                </p:cNvPr>
                <p:cNvSpPr/>
                <p:nvPr/>
              </p:nvSpPr>
              <p:spPr>
                <a:xfrm>
                  <a:off x="5896444" y="3921455"/>
                  <a:ext cx="1128118" cy="18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8" h="5956" extrusionOk="0">
                      <a:moveTo>
                        <a:pt x="2818" y="0"/>
                      </a:moveTo>
                      <a:lnTo>
                        <a:pt x="2664" y="13"/>
                      </a:lnTo>
                      <a:lnTo>
                        <a:pt x="2370" y="64"/>
                      </a:lnTo>
                      <a:lnTo>
                        <a:pt x="2088" y="128"/>
                      </a:lnTo>
                      <a:lnTo>
                        <a:pt x="1819" y="231"/>
                      </a:lnTo>
                      <a:lnTo>
                        <a:pt x="1550" y="359"/>
                      </a:lnTo>
                      <a:lnTo>
                        <a:pt x="1307" y="512"/>
                      </a:lnTo>
                      <a:lnTo>
                        <a:pt x="1076" y="679"/>
                      </a:lnTo>
                      <a:lnTo>
                        <a:pt x="871" y="871"/>
                      </a:lnTo>
                      <a:lnTo>
                        <a:pt x="679" y="1089"/>
                      </a:lnTo>
                      <a:lnTo>
                        <a:pt x="500" y="1319"/>
                      </a:lnTo>
                      <a:lnTo>
                        <a:pt x="359" y="1563"/>
                      </a:lnTo>
                      <a:lnTo>
                        <a:pt x="231" y="1819"/>
                      </a:lnTo>
                      <a:lnTo>
                        <a:pt x="128" y="2088"/>
                      </a:lnTo>
                      <a:lnTo>
                        <a:pt x="52" y="2382"/>
                      </a:lnTo>
                      <a:lnTo>
                        <a:pt x="13" y="2677"/>
                      </a:lnTo>
                      <a:lnTo>
                        <a:pt x="0" y="2831"/>
                      </a:lnTo>
                      <a:lnTo>
                        <a:pt x="0" y="2984"/>
                      </a:lnTo>
                      <a:lnTo>
                        <a:pt x="0" y="3138"/>
                      </a:lnTo>
                      <a:lnTo>
                        <a:pt x="13" y="3279"/>
                      </a:lnTo>
                      <a:lnTo>
                        <a:pt x="52" y="3586"/>
                      </a:lnTo>
                      <a:lnTo>
                        <a:pt x="128" y="3868"/>
                      </a:lnTo>
                      <a:lnTo>
                        <a:pt x="231" y="4137"/>
                      </a:lnTo>
                      <a:lnTo>
                        <a:pt x="359" y="4406"/>
                      </a:lnTo>
                      <a:lnTo>
                        <a:pt x="500" y="4649"/>
                      </a:lnTo>
                      <a:lnTo>
                        <a:pt x="679" y="4880"/>
                      </a:lnTo>
                      <a:lnTo>
                        <a:pt x="871" y="5085"/>
                      </a:lnTo>
                      <a:lnTo>
                        <a:pt x="1076" y="5277"/>
                      </a:lnTo>
                      <a:lnTo>
                        <a:pt x="1307" y="5456"/>
                      </a:lnTo>
                      <a:lnTo>
                        <a:pt x="1550" y="5597"/>
                      </a:lnTo>
                      <a:lnTo>
                        <a:pt x="1819" y="5725"/>
                      </a:lnTo>
                      <a:lnTo>
                        <a:pt x="2088" y="5828"/>
                      </a:lnTo>
                      <a:lnTo>
                        <a:pt x="2370" y="5905"/>
                      </a:lnTo>
                      <a:lnTo>
                        <a:pt x="2664" y="5943"/>
                      </a:lnTo>
                      <a:lnTo>
                        <a:pt x="2818" y="5956"/>
                      </a:lnTo>
                      <a:lnTo>
                        <a:pt x="32917" y="5956"/>
                      </a:lnTo>
                      <a:lnTo>
                        <a:pt x="33070" y="5943"/>
                      </a:lnTo>
                      <a:lnTo>
                        <a:pt x="33365" y="5905"/>
                      </a:lnTo>
                      <a:lnTo>
                        <a:pt x="33659" y="5828"/>
                      </a:lnTo>
                      <a:lnTo>
                        <a:pt x="33928" y="5725"/>
                      </a:lnTo>
                      <a:lnTo>
                        <a:pt x="34184" y="5597"/>
                      </a:lnTo>
                      <a:lnTo>
                        <a:pt x="34428" y="5456"/>
                      </a:lnTo>
                      <a:lnTo>
                        <a:pt x="34658" y="5277"/>
                      </a:lnTo>
                      <a:lnTo>
                        <a:pt x="34876" y="5085"/>
                      </a:lnTo>
                      <a:lnTo>
                        <a:pt x="35068" y="4880"/>
                      </a:lnTo>
                      <a:lnTo>
                        <a:pt x="35235" y="4649"/>
                      </a:lnTo>
                      <a:lnTo>
                        <a:pt x="35388" y="4406"/>
                      </a:lnTo>
                      <a:lnTo>
                        <a:pt x="35517" y="4137"/>
                      </a:lnTo>
                      <a:lnTo>
                        <a:pt x="35619" y="3868"/>
                      </a:lnTo>
                      <a:lnTo>
                        <a:pt x="35683" y="3586"/>
                      </a:lnTo>
                      <a:lnTo>
                        <a:pt x="35734" y="3279"/>
                      </a:lnTo>
                      <a:lnTo>
                        <a:pt x="35747" y="3138"/>
                      </a:lnTo>
                      <a:lnTo>
                        <a:pt x="35747" y="2984"/>
                      </a:lnTo>
                      <a:lnTo>
                        <a:pt x="35747" y="2831"/>
                      </a:lnTo>
                      <a:lnTo>
                        <a:pt x="35734" y="2677"/>
                      </a:lnTo>
                      <a:lnTo>
                        <a:pt x="35683" y="2382"/>
                      </a:lnTo>
                      <a:lnTo>
                        <a:pt x="35619" y="2088"/>
                      </a:lnTo>
                      <a:lnTo>
                        <a:pt x="35517" y="1819"/>
                      </a:lnTo>
                      <a:lnTo>
                        <a:pt x="35388" y="1563"/>
                      </a:lnTo>
                      <a:lnTo>
                        <a:pt x="35235" y="1319"/>
                      </a:lnTo>
                      <a:lnTo>
                        <a:pt x="35068" y="1089"/>
                      </a:lnTo>
                      <a:lnTo>
                        <a:pt x="34876" y="871"/>
                      </a:lnTo>
                      <a:lnTo>
                        <a:pt x="34658" y="679"/>
                      </a:lnTo>
                      <a:lnTo>
                        <a:pt x="34428" y="512"/>
                      </a:lnTo>
                      <a:lnTo>
                        <a:pt x="34184" y="359"/>
                      </a:lnTo>
                      <a:lnTo>
                        <a:pt x="33928" y="231"/>
                      </a:lnTo>
                      <a:lnTo>
                        <a:pt x="33659" y="128"/>
                      </a:lnTo>
                      <a:lnTo>
                        <a:pt x="33365" y="64"/>
                      </a:lnTo>
                      <a:lnTo>
                        <a:pt x="33070" y="13"/>
                      </a:lnTo>
                      <a:lnTo>
                        <a:pt x="329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073;p40">
                  <a:extLst>
                    <a:ext uri="{FF2B5EF4-FFF2-40B4-BE49-F238E27FC236}">
                      <a16:creationId xmlns:a16="http://schemas.microsoft.com/office/drawing/2014/main" id="{FA28BC0D-E27B-4E47-8ED5-F6781B6E6B0D}"/>
                    </a:ext>
                  </a:extLst>
                </p:cNvPr>
                <p:cNvSpPr/>
                <p:nvPr/>
              </p:nvSpPr>
              <p:spPr>
                <a:xfrm>
                  <a:off x="5693528" y="2429189"/>
                  <a:ext cx="1535935" cy="1155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71" h="36606" extrusionOk="0">
                      <a:moveTo>
                        <a:pt x="18162" y="0"/>
                      </a:moveTo>
                      <a:lnTo>
                        <a:pt x="17881" y="13"/>
                      </a:lnTo>
                      <a:lnTo>
                        <a:pt x="17599" y="39"/>
                      </a:lnTo>
                      <a:lnTo>
                        <a:pt x="17330" y="77"/>
                      </a:lnTo>
                      <a:lnTo>
                        <a:pt x="17048" y="116"/>
                      </a:lnTo>
                      <a:lnTo>
                        <a:pt x="16779" y="167"/>
                      </a:lnTo>
                      <a:lnTo>
                        <a:pt x="16510" y="218"/>
                      </a:lnTo>
                      <a:lnTo>
                        <a:pt x="16241" y="282"/>
                      </a:lnTo>
                      <a:lnTo>
                        <a:pt x="15985" y="359"/>
                      </a:lnTo>
                      <a:lnTo>
                        <a:pt x="15729" y="449"/>
                      </a:lnTo>
                      <a:lnTo>
                        <a:pt x="15473" y="538"/>
                      </a:lnTo>
                      <a:lnTo>
                        <a:pt x="15217" y="628"/>
                      </a:lnTo>
                      <a:lnTo>
                        <a:pt x="14973" y="743"/>
                      </a:lnTo>
                      <a:lnTo>
                        <a:pt x="14730" y="846"/>
                      </a:lnTo>
                      <a:lnTo>
                        <a:pt x="14486" y="974"/>
                      </a:lnTo>
                      <a:lnTo>
                        <a:pt x="14256" y="1102"/>
                      </a:lnTo>
                      <a:lnTo>
                        <a:pt x="14025" y="1230"/>
                      </a:lnTo>
                      <a:lnTo>
                        <a:pt x="13795" y="1371"/>
                      </a:lnTo>
                      <a:lnTo>
                        <a:pt x="13577" y="1525"/>
                      </a:lnTo>
                      <a:lnTo>
                        <a:pt x="13359" y="1678"/>
                      </a:lnTo>
                      <a:lnTo>
                        <a:pt x="13154" y="1845"/>
                      </a:lnTo>
                      <a:lnTo>
                        <a:pt x="12950" y="2011"/>
                      </a:lnTo>
                      <a:lnTo>
                        <a:pt x="12745" y="2178"/>
                      </a:lnTo>
                      <a:lnTo>
                        <a:pt x="12552" y="2357"/>
                      </a:lnTo>
                      <a:lnTo>
                        <a:pt x="12360" y="2549"/>
                      </a:lnTo>
                      <a:lnTo>
                        <a:pt x="12181" y="2741"/>
                      </a:lnTo>
                      <a:lnTo>
                        <a:pt x="12002" y="2933"/>
                      </a:lnTo>
                      <a:lnTo>
                        <a:pt x="11835" y="3138"/>
                      </a:lnTo>
                      <a:lnTo>
                        <a:pt x="11669" y="3343"/>
                      </a:lnTo>
                      <a:lnTo>
                        <a:pt x="11502" y="3561"/>
                      </a:lnTo>
                      <a:lnTo>
                        <a:pt x="11361" y="3779"/>
                      </a:lnTo>
                      <a:lnTo>
                        <a:pt x="11208" y="3996"/>
                      </a:lnTo>
                      <a:lnTo>
                        <a:pt x="10990" y="3971"/>
                      </a:lnTo>
                      <a:lnTo>
                        <a:pt x="10772" y="3945"/>
                      </a:lnTo>
                      <a:lnTo>
                        <a:pt x="10542" y="3932"/>
                      </a:lnTo>
                      <a:lnTo>
                        <a:pt x="10311" y="3920"/>
                      </a:lnTo>
                      <a:lnTo>
                        <a:pt x="10017" y="3932"/>
                      </a:lnTo>
                      <a:lnTo>
                        <a:pt x="9722" y="3958"/>
                      </a:lnTo>
                      <a:lnTo>
                        <a:pt x="9427" y="3984"/>
                      </a:lnTo>
                      <a:lnTo>
                        <a:pt x="9146" y="4035"/>
                      </a:lnTo>
                      <a:lnTo>
                        <a:pt x="8864" y="4099"/>
                      </a:lnTo>
                      <a:lnTo>
                        <a:pt x="8582" y="4189"/>
                      </a:lnTo>
                      <a:lnTo>
                        <a:pt x="8313" y="4278"/>
                      </a:lnTo>
                      <a:lnTo>
                        <a:pt x="8057" y="4381"/>
                      </a:lnTo>
                      <a:lnTo>
                        <a:pt x="7801" y="4496"/>
                      </a:lnTo>
                      <a:lnTo>
                        <a:pt x="7545" y="4624"/>
                      </a:lnTo>
                      <a:lnTo>
                        <a:pt x="7301" y="4765"/>
                      </a:lnTo>
                      <a:lnTo>
                        <a:pt x="7071" y="4919"/>
                      </a:lnTo>
                      <a:lnTo>
                        <a:pt x="6840" y="5072"/>
                      </a:lnTo>
                      <a:lnTo>
                        <a:pt x="6622" y="5252"/>
                      </a:lnTo>
                      <a:lnTo>
                        <a:pt x="6405" y="5431"/>
                      </a:lnTo>
                      <a:lnTo>
                        <a:pt x="6213" y="5623"/>
                      </a:lnTo>
                      <a:lnTo>
                        <a:pt x="6008" y="5828"/>
                      </a:lnTo>
                      <a:lnTo>
                        <a:pt x="5828" y="6033"/>
                      </a:lnTo>
                      <a:lnTo>
                        <a:pt x="5662" y="6251"/>
                      </a:lnTo>
                      <a:lnTo>
                        <a:pt x="5495" y="6481"/>
                      </a:lnTo>
                      <a:lnTo>
                        <a:pt x="5342" y="6725"/>
                      </a:lnTo>
                      <a:lnTo>
                        <a:pt x="5201" y="6968"/>
                      </a:lnTo>
                      <a:lnTo>
                        <a:pt x="5073" y="7211"/>
                      </a:lnTo>
                      <a:lnTo>
                        <a:pt x="4957" y="7467"/>
                      </a:lnTo>
                      <a:lnTo>
                        <a:pt x="4855" y="7736"/>
                      </a:lnTo>
                      <a:lnTo>
                        <a:pt x="4765" y="8005"/>
                      </a:lnTo>
                      <a:lnTo>
                        <a:pt x="4688" y="8287"/>
                      </a:lnTo>
                      <a:lnTo>
                        <a:pt x="4624" y="8556"/>
                      </a:lnTo>
                      <a:lnTo>
                        <a:pt x="4573" y="8851"/>
                      </a:lnTo>
                      <a:lnTo>
                        <a:pt x="4535" y="9145"/>
                      </a:lnTo>
                      <a:lnTo>
                        <a:pt x="4509" y="9440"/>
                      </a:lnTo>
                      <a:lnTo>
                        <a:pt x="4509" y="9734"/>
                      </a:lnTo>
                      <a:lnTo>
                        <a:pt x="4509" y="9978"/>
                      </a:lnTo>
                      <a:lnTo>
                        <a:pt x="4535" y="10234"/>
                      </a:lnTo>
                      <a:lnTo>
                        <a:pt x="4560" y="10477"/>
                      </a:lnTo>
                      <a:lnTo>
                        <a:pt x="4599" y="10721"/>
                      </a:lnTo>
                      <a:lnTo>
                        <a:pt x="4343" y="10849"/>
                      </a:lnTo>
                      <a:lnTo>
                        <a:pt x="4086" y="11002"/>
                      </a:lnTo>
                      <a:lnTo>
                        <a:pt x="3856" y="11156"/>
                      </a:lnTo>
                      <a:lnTo>
                        <a:pt x="3613" y="11323"/>
                      </a:lnTo>
                      <a:lnTo>
                        <a:pt x="3382" y="11489"/>
                      </a:lnTo>
                      <a:lnTo>
                        <a:pt x="3152" y="11668"/>
                      </a:lnTo>
                      <a:lnTo>
                        <a:pt x="2934" y="11848"/>
                      </a:lnTo>
                      <a:lnTo>
                        <a:pt x="2729" y="12040"/>
                      </a:lnTo>
                      <a:lnTo>
                        <a:pt x="2524" y="12245"/>
                      </a:lnTo>
                      <a:lnTo>
                        <a:pt x="2319" y="12450"/>
                      </a:lnTo>
                      <a:lnTo>
                        <a:pt x="2127" y="12655"/>
                      </a:lnTo>
                      <a:lnTo>
                        <a:pt x="1935" y="12872"/>
                      </a:lnTo>
                      <a:lnTo>
                        <a:pt x="1768" y="13103"/>
                      </a:lnTo>
                      <a:lnTo>
                        <a:pt x="1589" y="13333"/>
                      </a:lnTo>
                      <a:lnTo>
                        <a:pt x="1422" y="13564"/>
                      </a:lnTo>
                      <a:lnTo>
                        <a:pt x="1269" y="13807"/>
                      </a:lnTo>
                      <a:lnTo>
                        <a:pt x="1128" y="14063"/>
                      </a:lnTo>
                      <a:lnTo>
                        <a:pt x="987" y="14307"/>
                      </a:lnTo>
                      <a:lnTo>
                        <a:pt x="859" y="14576"/>
                      </a:lnTo>
                      <a:lnTo>
                        <a:pt x="731" y="14832"/>
                      </a:lnTo>
                      <a:lnTo>
                        <a:pt x="616" y="15101"/>
                      </a:lnTo>
                      <a:lnTo>
                        <a:pt x="513" y="15370"/>
                      </a:lnTo>
                      <a:lnTo>
                        <a:pt x="423" y="15652"/>
                      </a:lnTo>
                      <a:lnTo>
                        <a:pt x="334" y="15933"/>
                      </a:lnTo>
                      <a:lnTo>
                        <a:pt x="257" y="16215"/>
                      </a:lnTo>
                      <a:lnTo>
                        <a:pt x="193" y="16497"/>
                      </a:lnTo>
                      <a:lnTo>
                        <a:pt x="129" y="16792"/>
                      </a:lnTo>
                      <a:lnTo>
                        <a:pt x="90" y="17086"/>
                      </a:lnTo>
                      <a:lnTo>
                        <a:pt x="52" y="17394"/>
                      </a:lnTo>
                      <a:lnTo>
                        <a:pt x="26" y="17688"/>
                      </a:lnTo>
                      <a:lnTo>
                        <a:pt x="1" y="17996"/>
                      </a:lnTo>
                      <a:lnTo>
                        <a:pt x="1" y="18303"/>
                      </a:lnTo>
                      <a:lnTo>
                        <a:pt x="1" y="18610"/>
                      </a:lnTo>
                      <a:lnTo>
                        <a:pt x="26" y="18918"/>
                      </a:lnTo>
                      <a:lnTo>
                        <a:pt x="52" y="19225"/>
                      </a:lnTo>
                      <a:lnTo>
                        <a:pt x="90" y="19520"/>
                      </a:lnTo>
                      <a:lnTo>
                        <a:pt x="129" y="19814"/>
                      </a:lnTo>
                      <a:lnTo>
                        <a:pt x="193" y="20109"/>
                      </a:lnTo>
                      <a:lnTo>
                        <a:pt x="257" y="20391"/>
                      </a:lnTo>
                      <a:lnTo>
                        <a:pt x="334" y="20685"/>
                      </a:lnTo>
                      <a:lnTo>
                        <a:pt x="423" y="20967"/>
                      </a:lnTo>
                      <a:lnTo>
                        <a:pt x="513" y="21236"/>
                      </a:lnTo>
                      <a:lnTo>
                        <a:pt x="616" y="21505"/>
                      </a:lnTo>
                      <a:lnTo>
                        <a:pt x="731" y="21774"/>
                      </a:lnTo>
                      <a:lnTo>
                        <a:pt x="859" y="22043"/>
                      </a:lnTo>
                      <a:lnTo>
                        <a:pt x="987" y="22299"/>
                      </a:lnTo>
                      <a:lnTo>
                        <a:pt x="1128" y="22555"/>
                      </a:lnTo>
                      <a:lnTo>
                        <a:pt x="1269" y="22798"/>
                      </a:lnTo>
                      <a:lnTo>
                        <a:pt x="1422" y="23042"/>
                      </a:lnTo>
                      <a:lnTo>
                        <a:pt x="1589" y="23272"/>
                      </a:lnTo>
                      <a:lnTo>
                        <a:pt x="1768" y="23503"/>
                      </a:lnTo>
                      <a:lnTo>
                        <a:pt x="1935" y="23733"/>
                      </a:lnTo>
                      <a:lnTo>
                        <a:pt x="2127" y="23951"/>
                      </a:lnTo>
                      <a:lnTo>
                        <a:pt x="2319" y="24156"/>
                      </a:lnTo>
                      <a:lnTo>
                        <a:pt x="2524" y="24374"/>
                      </a:lnTo>
                      <a:lnTo>
                        <a:pt x="2729" y="24566"/>
                      </a:lnTo>
                      <a:lnTo>
                        <a:pt x="2934" y="24758"/>
                      </a:lnTo>
                      <a:lnTo>
                        <a:pt x="3152" y="24937"/>
                      </a:lnTo>
                      <a:lnTo>
                        <a:pt x="3382" y="25117"/>
                      </a:lnTo>
                      <a:lnTo>
                        <a:pt x="3613" y="25296"/>
                      </a:lnTo>
                      <a:lnTo>
                        <a:pt x="3856" y="25450"/>
                      </a:lnTo>
                      <a:lnTo>
                        <a:pt x="4086" y="25603"/>
                      </a:lnTo>
                      <a:lnTo>
                        <a:pt x="4343" y="25757"/>
                      </a:lnTo>
                      <a:lnTo>
                        <a:pt x="4599" y="25898"/>
                      </a:lnTo>
                      <a:lnTo>
                        <a:pt x="4560" y="26141"/>
                      </a:lnTo>
                      <a:lnTo>
                        <a:pt x="4535" y="26385"/>
                      </a:lnTo>
                      <a:lnTo>
                        <a:pt x="4509" y="26628"/>
                      </a:lnTo>
                      <a:lnTo>
                        <a:pt x="4509" y="26871"/>
                      </a:lnTo>
                      <a:lnTo>
                        <a:pt x="4509" y="27179"/>
                      </a:lnTo>
                      <a:lnTo>
                        <a:pt x="4535" y="27473"/>
                      </a:lnTo>
                      <a:lnTo>
                        <a:pt x="4573" y="27768"/>
                      </a:lnTo>
                      <a:lnTo>
                        <a:pt x="4624" y="28050"/>
                      </a:lnTo>
                      <a:lnTo>
                        <a:pt x="4688" y="28331"/>
                      </a:lnTo>
                      <a:lnTo>
                        <a:pt x="4765" y="28600"/>
                      </a:lnTo>
                      <a:lnTo>
                        <a:pt x="4855" y="28869"/>
                      </a:lnTo>
                      <a:lnTo>
                        <a:pt x="4957" y="29138"/>
                      </a:lnTo>
                      <a:lnTo>
                        <a:pt x="5073" y="29395"/>
                      </a:lnTo>
                      <a:lnTo>
                        <a:pt x="5201" y="29651"/>
                      </a:lnTo>
                      <a:lnTo>
                        <a:pt x="5342" y="29894"/>
                      </a:lnTo>
                      <a:lnTo>
                        <a:pt x="5495" y="30125"/>
                      </a:lnTo>
                      <a:lnTo>
                        <a:pt x="5662" y="30355"/>
                      </a:lnTo>
                      <a:lnTo>
                        <a:pt x="5828" y="30573"/>
                      </a:lnTo>
                      <a:lnTo>
                        <a:pt x="6008" y="30791"/>
                      </a:lnTo>
                      <a:lnTo>
                        <a:pt x="6213" y="30983"/>
                      </a:lnTo>
                      <a:lnTo>
                        <a:pt x="6405" y="31175"/>
                      </a:lnTo>
                      <a:lnTo>
                        <a:pt x="6622" y="31367"/>
                      </a:lnTo>
                      <a:lnTo>
                        <a:pt x="6840" y="31533"/>
                      </a:lnTo>
                      <a:lnTo>
                        <a:pt x="7071" y="31700"/>
                      </a:lnTo>
                      <a:lnTo>
                        <a:pt x="7301" y="31841"/>
                      </a:lnTo>
                      <a:lnTo>
                        <a:pt x="7545" y="31982"/>
                      </a:lnTo>
                      <a:lnTo>
                        <a:pt x="7801" y="32110"/>
                      </a:lnTo>
                      <a:lnTo>
                        <a:pt x="8057" y="32238"/>
                      </a:lnTo>
                      <a:lnTo>
                        <a:pt x="8313" y="32340"/>
                      </a:lnTo>
                      <a:lnTo>
                        <a:pt x="8582" y="32430"/>
                      </a:lnTo>
                      <a:lnTo>
                        <a:pt x="8864" y="32507"/>
                      </a:lnTo>
                      <a:lnTo>
                        <a:pt x="9146" y="32571"/>
                      </a:lnTo>
                      <a:lnTo>
                        <a:pt x="9427" y="32622"/>
                      </a:lnTo>
                      <a:lnTo>
                        <a:pt x="9722" y="32661"/>
                      </a:lnTo>
                      <a:lnTo>
                        <a:pt x="10017" y="32686"/>
                      </a:lnTo>
                      <a:lnTo>
                        <a:pt x="10542" y="32686"/>
                      </a:lnTo>
                      <a:lnTo>
                        <a:pt x="10772" y="32673"/>
                      </a:lnTo>
                      <a:lnTo>
                        <a:pt x="10990" y="32648"/>
                      </a:lnTo>
                      <a:lnTo>
                        <a:pt x="11208" y="32609"/>
                      </a:lnTo>
                      <a:lnTo>
                        <a:pt x="11361" y="32840"/>
                      </a:lnTo>
                      <a:lnTo>
                        <a:pt x="11502" y="33058"/>
                      </a:lnTo>
                      <a:lnTo>
                        <a:pt x="11669" y="33263"/>
                      </a:lnTo>
                      <a:lnTo>
                        <a:pt x="11835" y="33467"/>
                      </a:lnTo>
                      <a:lnTo>
                        <a:pt x="12002" y="33672"/>
                      </a:lnTo>
                      <a:lnTo>
                        <a:pt x="12181" y="33877"/>
                      </a:lnTo>
                      <a:lnTo>
                        <a:pt x="12360" y="34069"/>
                      </a:lnTo>
                      <a:lnTo>
                        <a:pt x="12552" y="34249"/>
                      </a:lnTo>
                      <a:lnTo>
                        <a:pt x="12745" y="34428"/>
                      </a:lnTo>
                      <a:lnTo>
                        <a:pt x="12950" y="34607"/>
                      </a:lnTo>
                      <a:lnTo>
                        <a:pt x="13154" y="34774"/>
                      </a:lnTo>
                      <a:lnTo>
                        <a:pt x="13359" y="34928"/>
                      </a:lnTo>
                      <a:lnTo>
                        <a:pt x="13577" y="35081"/>
                      </a:lnTo>
                      <a:lnTo>
                        <a:pt x="13795" y="35235"/>
                      </a:lnTo>
                      <a:lnTo>
                        <a:pt x="14025" y="35376"/>
                      </a:lnTo>
                      <a:lnTo>
                        <a:pt x="14256" y="35517"/>
                      </a:lnTo>
                      <a:lnTo>
                        <a:pt x="14486" y="35645"/>
                      </a:lnTo>
                      <a:lnTo>
                        <a:pt x="14730" y="35760"/>
                      </a:lnTo>
                      <a:lnTo>
                        <a:pt x="14973" y="35875"/>
                      </a:lnTo>
                      <a:lnTo>
                        <a:pt x="15217" y="35978"/>
                      </a:lnTo>
                      <a:lnTo>
                        <a:pt x="15473" y="36080"/>
                      </a:lnTo>
                      <a:lnTo>
                        <a:pt x="15729" y="36170"/>
                      </a:lnTo>
                      <a:lnTo>
                        <a:pt x="15985" y="36247"/>
                      </a:lnTo>
                      <a:lnTo>
                        <a:pt x="16241" y="36324"/>
                      </a:lnTo>
                      <a:lnTo>
                        <a:pt x="16510" y="36388"/>
                      </a:lnTo>
                      <a:lnTo>
                        <a:pt x="16779" y="36452"/>
                      </a:lnTo>
                      <a:lnTo>
                        <a:pt x="17048" y="36503"/>
                      </a:lnTo>
                      <a:lnTo>
                        <a:pt x="17330" y="36541"/>
                      </a:lnTo>
                      <a:lnTo>
                        <a:pt x="17599" y="36567"/>
                      </a:lnTo>
                      <a:lnTo>
                        <a:pt x="17881" y="36593"/>
                      </a:lnTo>
                      <a:lnTo>
                        <a:pt x="18162" y="36605"/>
                      </a:lnTo>
                      <a:lnTo>
                        <a:pt x="18790" y="36605"/>
                      </a:lnTo>
                      <a:lnTo>
                        <a:pt x="19123" y="36580"/>
                      </a:lnTo>
                      <a:lnTo>
                        <a:pt x="19456" y="36554"/>
                      </a:lnTo>
                      <a:lnTo>
                        <a:pt x="19789" y="36503"/>
                      </a:lnTo>
                      <a:lnTo>
                        <a:pt x="20109" y="36452"/>
                      </a:lnTo>
                      <a:lnTo>
                        <a:pt x="20429" y="36375"/>
                      </a:lnTo>
                      <a:lnTo>
                        <a:pt x="20750" y="36298"/>
                      </a:lnTo>
                      <a:lnTo>
                        <a:pt x="21057" y="36208"/>
                      </a:lnTo>
                      <a:lnTo>
                        <a:pt x="21364" y="36106"/>
                      </a:lnTo>
                      <a:lnTo>
                        <a:pt x="21659" y="35991"/>
                      </a:lnTo>
                      <a:lnTo>
                        <a:pt x="21953" y="35863"/>
                      </a:lnTo>
                      <a:lnTo>
                        <a:pt x="22248" y="35722"/>
                      </a:lnTo>
                      <a:lnTo>
                        <a:pt x="22530" y="35581"/>
                      </a:lnTo>
                      <a:lnTo>
                        <a:pt x="22812" y="35427"/>
                      </a:lnTo>
                      <a:lnTo>
                        <a:pt x="23081" y="35248"/>
                      </a:lnTo>
                      <a:lnTo>
                        <a:pt x="23337" y="35081"/>
                      </a:lnTo>
                      <a:lnTo>
                        <a:pt x="23593" y="34889"/>
                      </a:lnTo>
                      <a:lnTo>
                        <a:pt x="23849" y="34697"/>
                      </a:lnTo>
                      <a:lnTo>
                        <a:pt x="24080" y="34492"/>
                      </a:lnTo>
                      <a:lnTo>
                        <a:pt x="24323" y="34274"/>
                      </a:lnTo>
                      <a:lnTo>
                        <a:pt x="24541" y="34057"/>
                      </a:lnTo>
                      <a:lnTo>
                        <a:pt x="24758" y="33826"/>
                      </a:lnTo>
                      <a:lnTo>
                        <a:pt x="24976" y="33596"/>
                      </a:lnTo>
                      <a:lnTo>
                        <a:pt x="25168" y="33352"/>
                      </a:lnTo>
                      <a:lnTo>
                        <a:pt x="25360" y="33096"/>
                      </a:lnTo>
                      <a:lnTo>
                        <a:pt x="25540" y="32840"/>
                      </a:lnTo>
                      <a:lnTo>
                        <a:pt x="25719" y="32571"/>
                      </a:lnTo>
                      <a:lnTo>
                        <a:pt x="25885" y="32302"/>
                      </a:lnTo>
                      <a:lnTo>
                        <a:pt x="26039" y="32020"/>
                      </a:lnTo>
                      <a:lnTo>
                        <a:pt x="26180" y="31738"/>
                      </a:lnTo>
                      <a:lnTo>
                        <a:pt x="26308" y="31444"/>
                      </a:lnTo>
                      <a:lnTo>
                        <a:pt x="26436" y="31149"/>
                      </a:lnTo>
                      <a:lnTo>
                        <a:pt x="26628" y="31316"/>
                      </a:lnTo>
                      <a:lnTo>
                        <a:pt x="26833" y="31482"/>
                      </a:lnTo>
                      <a:lnTo>
                        <a:pt x="27051" y="31649"/>
                      </a:lnTo>
                      <a:lnTo>
                        <a:pt x="27269" y="31790"/>
                      </a:lnTo>
                      <a:lnTo>
                        <a:pt x="27499" y="31931"/>
                      </a:lnTo>
                      <a:lnTo>
                        <a:pt x="27730" y="32059"/>
                      </a:lnTo>
                      <a:lnTo>
                        <a:pt x="27973" y="32174"/>
                      </a:lnTo>
                      <a:lnTo>
                        <a:pt x="28216" y="32276"/>
                      </a:lnTo>
                      <a:lnTo>
                        <a:pt x="28473" y="32366"/>
                      </a:lnTo>
                      <a:lnTo>
                        <a:pt x="28729" y="32456"/>
                      </a:lnTo>
                      <a:lnTo>
                        <a:pt x="28985" y="32520"/>
                      </a:lnTo>
                      <a:lnTo>
                        <a:pt x="29254" y="32584"/>
                      </a:lnTo>
                      <a:lnTo>
                        <a:pt x="29523" y="32622"/>
                      </a:lnTo>
                      <a:lnTo>
                        <a:pt x="29805" y="32661"/>
                      </a:lnTo>
                      <a:lnTo>
                        <a:pt x="30086" y="32686"/>
                      </a:lnTo>
                      <a:lnTo>
                        <a:pt x="30368" y="32686"/>
                      </a:lnTo>
                      <a:lnTo>
                        <a:pt x="30688" y="32673"/>
                      </a:lnTo>
                      <a:lnTo>
                        <a:pt x="31009" y="32648"/>
                      </a:lnTo>
                      <a:lnTo>
                        <a:pt x="31329" y="32609"/>
                      </a:lnTo>
                      <a:lnTo>
                        <a:pt x="31636" y="32545"/>
                      </a:lnTo>
                      <a:lnTo>
                        <a:pt x="31931" y="32468"/>
                      </a:lnTo>
                      <a:lnTo>
                        <a:pt x="32238" y="32379"/>
                      </a:lnTo>
                      <a:lnTo>
                        <a:pt x="32520" y="32276"/>
                      </a:lnTo>
                      <a:lnTo>
                        <a:pt x="32802" y="32148"/>
                      </a:lnTo>
                      <a:lnTo>
                        <a:pt x="33083" y="32020"/>
                      </a:lnTo>
                      <a:lnTo>
                        <a:pt x="33340" y="31866"/>
                      </a:lnTo>
                      <a:lnTo>
                        <a:pt x="33596" y="31700"/>
                      </a:lnTo>
                      <a:lnTo>
                        <a:pt x="33852" y="31521"/>
                      </a:lnTo>
                      <a:lnTo>
                        <a:pt x="34082" y="31341"/>
                      </a:lnTo>
                      <a:lnTo>
                        <a:pt x="34313" y="31136"/>
                      </a:lnTo>
                      <a:lnTo>
                        <a:pt x="34531" y="30919"/>
                      </a:lnTo>
                      <a:lnTo>
                        <a:pt x="34736" y="30701"/>
                      </a:lnTo>
                      <a:lnTo>
                        <a:pt x="34915" y="30867"/>
                      </a:lnTo>
                      <a:lnTo>
                        <a:pt x="35107" y="31021"/>
                      </a:lnTo>
                      <a:lnTo>
                        <a:pt x="35299" y="31162"/>
                      </a:lnTo>
                      <a:lnTo>
                        <a:pt x="35504" y="31303"/>
                      </a:lnTo>
                      <a:lnTo>
                        <a:pt x="35709" y="31431"/>
                      </a:lnTo>
                      <a:lnTo>
                        <a:pt x="35927" y="31546"/>
                      </a:lnTo>
                      <a:lnTo>
                        <a:pt x="36145" y="31662"/>
                      </a:lnTo>
                      <a:lnTo>
                        <a:pt x="36375" y="31764"/>
                      </a:lnTo>
                      <a:lnTo>
                        <a:pt x="36606" y="31854"/>
                      </a:lnTo>
                      <a:lnTo>
                        <a:pt x="36836" y="31931"/>
                      </a:lnTo>
                      <a:lnTo>
                        <a:pt x="37080" y="31995"/>
                      </a:lnTo>
                      <a:lnTo>
                        <a:pt x="37336" y="32046"/>
                      </a:lnTo>
                      <a:lnTo>
                        <a:pt x="37579" y="32097"/>
                      </a:lnTo>
                      <a:lnTo>
                        <a:pt x="37835" y="32123"/>
                      </a:lnTo>
                      <a:lnTo>
                        <a:pt x="38091" y="32135"/>
                      </a:lnTo>
                      <a:lnTo>
                        <a:pt x="38360" y="32148"/>
                      </a:lnTo>
                      <a:lnTo>
                        <a:pt x="38629" y="32135"/>
                      </a:lnTo>
                      <a:lnTo>
                        <a:pt x="38898" y="32123"/>
                      </a:lnTo>
                      <a:lnTo>
                        <a:pt x="39154" y="32084"/>
                      </a:lnTo>
                      <a:lnTo>
                        <a:pt x="39423" y="32046"/>
                      </a:lnTo>
                      <a:lnTo>
                        <a:pt x="39667" y="31982"/>
                      </a:lnTo>
                      <a:lnTo>
                        <a:pt x="39923" y="31905"/>
                      </a:lnTo>
                      <a:lnTo>
                        <a:pt x="40166" y="31828"/>
                      </a:lnTo>
                      <a:lnTo>
                        <a:pt x="40410" y="31738"/>
                      </a:lnTo>
                      <a:lnTo>
                        <a:pt x="40640" y="31623"/>
                      </a:lnTo>
                      <a:lnTo>
                        <a:pt x="40871" y="31508"/>
                      </a:lnTo>
                      <a:lnTo>
                        <a:pt x="41088" y="31380"/>
                      </a:lnTo>
                      <a:lnTo>
                        <a:pt x="41306" y="31252"/>
                      </a:lnTo>
                      <a:lnTo>
                        <a:pt x="41511" y="31098"/>
                      </a:lnTo>
                      <a:lnTo>
                        <a:pt x="41703" y="30944"/>
                      </a:lnTo>
                      <a:lnTo>
                        <a:pt x="41895" y="30778"/>
                      </a:lnTo>
                      <a:lnTo>
                        <a:pt x="42087" y="30598"/>
                      </a:lnTo>
                      <a:lnTo>
                        <a:pt x="42254" y="30419"/>
                      </a:lnTo>
                      <a:lnTo>
                        <a:pt x="42420" y="30227"/>
                      </a:lnTo>
                      <a:lnTo>
                        <a:pt x="42574" y="30035"/>
                      </a:lnTo>
                      <a:lnTo>
                        <a:pt x="42728" y="29830"/>
                      </a:lnTo>
                      <a:lnTo>
                        <a:pt x="42869" y="29612"/>
                      </a:lnTo>
                      <a:lnTo>
                        <a:pt x="42984" y="29395"/>
                      </a:lnTo>
                      <a:lnTo>
                        <a:pt x="43112" y="29164"/>
                      </a:lnTo>
                      <a:lnTo>
                        <a:pt x="43214" y="28933"/>
                      </a:lnTo>
                      <a:lnTo>
                        <a:pt x="43304" y="28690"/>
                      </a:lnTo>
                      <a:lnTo>
                        <a:pt x="43394" y="28447"/>
                      </a:lnTo>
                      <a:lnTo>
                        <a:pt x="43458" y="28191"/>
                      </a:lnTo>
                      <a:lnTo>
                        <a:pt x="43522" y="27934"/>
                      </a:lnTo>
                      <a:lnTo>
                        <a:pt x="43560" y="27678"/>
                      </a:lnTo>
                      <a:lnTo>
                        <a:pt x="43599" y="27422"/>
                      </a:lnTo>
                      <a:lnTo>
                        <a:pt x="43624" y="27153"/>
                      </a:lnTo>
                      <a:lnTo>
                        <a:pt x="43624" y="26871"/>
                      </a:lnTo>
                      <a:lnTo>
                        <a:pt x="43624" y="26692"/>
                      </a:lnTo>
                      <a:lnTo>
                        <a:pt x="43612" y="26500"/>
                      </a:lnTo>
                      <a:lnTo>
                        <a:pt x="43573" y="26141"/>
                      </a:lnTo>
                      <a:lnTo>
                        <a:pt x="43842" y="26013"/>
                      </a:lnTo>
                      <a:lnTo>
                        <a:pt x="44124" y="25872"/>
                      </a:lnTo>
                      <a:lnTo>
                        <a:pt x="44393" y="25719"/>
                      </a:lnTo>
                      <a:lnTo>
                        <a:pt x="44649" y="25565"/>
                      </a:lnTo>
                      <a:lnTo>
                        <a:pt x="44905" y="25398"/>
                      </a:lnTo>
                      <a:lnTo>
                        <a:pt x="45161" y="25219"/>
                      </a:lnTo>
                      <a:lnTo>
                        <a:pt x="45392" y="25040"/>
                      </a:lnTo>
                      <a:lnTo>
                        <a:pt x="45635" y="24848"/>
                      </a:lnTo>
                      <a:lnTo>
                        <a:pt x="45866" y="24643"/>
                      </a:lnTo>
                      <a:lnTo>
                        <a:pt x="46083" y="24438"/>
                      </a:lnTo>
                      <a:lnTo>
                        <a:pt x="46301" y="24220"/>
                      </a:lnTo>
                      <a:lnTo>
                        <a:pt x="46506" y="24002"/>
                      </a:lnTo>
                      <a:lnTo>
                        <a:pt x="46698" y="23772"/>
                      </a:lnTo>
                      <a:lnTo>
                        <a:pt x="46890" y="23529"/>
                      </a:lnTo>
                      <a:lnTo>
                        <a:pt x="47070" y="23285"/>
                      </a:lnTo>
                      <a:lnTo>
                        <a:pt x="47249" y="23029"/>
                      </a:lnTo>
                      <a:lnTo>
                        <a:pt x="47415" y="22773"/>
                      </a:lnTo>
                      <a:lnTo>
                        <a:pt x="47569" y="22517"/>
                      </a:lnTo>
                      <a:lnTo>
                        <a:pt x="47710" y="22248"/>
                      </a:lnTo>
                      <a:lnTo>
                        <a:pt x="47851" y="21966"/>
                      </a:lnTo>
                      <a:lnTo>
                        <a:pt x="47979" y="21684"/>
                      </a:lnTo>
                      <a:lnTo>
                        <a:pt x="48094" y="21402"/>
                      </a:lnTo>
                      <a:lnTo>
                        <a:pt x="48197" y="21108"/>
                      </a:lnTo>
                      <a:lnTo>
                        <a:pt x="48299" y="20813"/>
                      </a:lnTo>
                      <a:lnTo>
                        <a:pt x="48376" y="20519"/>
                      </a:lnTo>
                      <a:lnTo>
                        <a:pt x="48453" y="20211"/>
                      </a:lnTo>
                      <a:lnTo>
                        <a:pt x="48517" y="19904"/>
                      </a:lnTo>
                      <a:lnTo>
                        <a:pt x="48568" y="19596"/>
                      </a:lnTo>
                      <a:lnTo>
                        <a:pt x="48619" y="19276"/>
                      </a:lnTo>
                      <a:lnTo>
                        <a:pt x="48645" y="18956"/>
                      </a:lnTo>
                      <a:lnTo>
                        <a:pt x="48671" y="18636"/>
                      </a:lnTo>
                      <a:lnTo>
                        <a:pt x="48671" y="18303"/>
                      </a:lnTo>
                      <a:lnTo>
                        <a:pt x="48671" y="17996"/>
                      </a:lnTo>
                      <a:lnTo>
                        <a:pt x="48645" y="17688"/>
                      </a:lnTo>
                      <a:lnTo>
                        <a:pt x="48619" y="17394"/>
                      </a:lnTo>
                      <a:lnTo>
                        <a:pt x="48581" y="17086"/>
                      </a:lnTo>
                      <a:lnTo>
                        <a:pt x="48543" y="16792"/>
                      </a:lnTo>
                      <a:lnTo>
                        <a:pt x="48479" y="16497"/>
                      </a:lnTo>
                      <a:lnTo>
                        <a:pt x="48414" y="16215"/>
                      </a:lnTo>
                      <a:lnTo>
                        <a:pt x="48338" y="15933"/>
                      </a:lnTo>
                      <a:lnTo>
                        <a:pt x="48248" y="15652"/>
                      </a:lnTo>
                      <a:lnTo>
                        <a:pt x="48158" y="15370"/>
                      </a:lnTo>
                      <a:lnTo>
                        <a:pt x="48056" y="15101"/>
                      </a:lnTo>
                      <a:lnTo>
                        <a:pt x="47941" y="14832"/>
                      </a:lnTo>
                      <a:lnTo>
                        <a:pt x="47813" y="14576"/>
                      </a:lnTo>
                      <a:lnTo>
                        <a:pt x="47684" y="14307"/>
                      </a:lnTo>
                      <a:lnTo>
                        <a:pt x="47544" y="14063"/>
                      </a:lnTo>
                      <a:lnTo>
                        <a:pt x="47403" y="13807"/>
                      </a:lnTo>
                      <a:lnTo>
                        <a:pt x="47236" y="13564"/>
                      </a:lnTo>
                      <a:lnTo>
                        <a:pt x="47082" y="13333"/>
                      </a:lnTo>
                      <a:lnTo>
                        <a:pt x="46903" y="13103"/>
                      </a:lnTo>
                      <a:lnTo>
                        <a:pt x="46724" y="12872"/>
                      </a:lnTo>
                      <a:lnTo>
                        <a:pt x="46545" y="12655"/>
                      </a:lnTo>
                      <a:lnTo>
                        <a:pt x="46352" y="12450"/>
                      </a:lnTo>
                      <a:lnTo>
                        <a:pt x="46147" y="12245"/>
                      </a:lnTo>
                      <a:lnTo>
                        <a:pt x="45943" y="12040"/>
                      </a:lnTo>
                      <a:lnTo>
                        <a:pt x="45738" y="11848"/>
                      </a:lnTo>
                      <a:lnTo>
                        <a:pt x="45520" y="11668"/>
                      </a:lnTo>
                      <a:lnTo>
                        <a:pt x="45289" y="11489"/>
                      </a:lnTo>
                      <a:lnTo>
                        <a:pt x="45059" y="11323"/>
                      </a:lnTo>
                      <a:lnTo>
                        <a:pt x="44815" y="11156"/>
                      </a:lnTo>
                      <a:lnTo>
                        <a:pt x="44585" y="11002"/>
                      </a:lnTo>
                      <a:lnTo>
                        <a:pt x="44329" y="10849"/>
                      </a:lnTo>
                      <a:lnTo>
                        <a:pt x="44073" y="10721"/>
                      </a:lnTo>
                      <a:lnTo>
                        <a:pt x="44111" y="10477"/>
                      </a:lnTo>
                      <a:lnTo>
                        <a:pt x="44137" y="10234"/>
                      </a:lnTo>
                      <a:lnTo>
                        <a:pt x="44162" y="9978"/>
                      </a:lnTo>
                      <a:lnTo>
                        <a:pt x="44162" y="9734"/>
                      </a:lnTo>
                      <a:lnTo>
                        <a:pt x="44162" y="9440"/>
                      </a:lnTo>
                      <a:lnTo>
                        <a:pt x="44137" y="9145"/>
                      </a:lnTo>
                      <a:lnTo>
                        <a:pt x="44098" y="8851"/>
                      </a:lnTo>
                      <a:lnTo>
                        <a:pt x="44047" y="8556"/>
                      </a:lnTo>
                      <a:lnTo>
                        <a:pt x="43983" y="8287"/>
                      </a:lnTo>
                      <a:lnTo>
                        <a:pt x="43906" y="8005"/>
                      </a:lnTo>
                      <a:lnTo>
                        <a:pt x="43816" y="7736"/>
                      </a:lnTo>
                      <a:lnTo>
                        <a:pt x="43714" y="7467"/>
                      </a:lnTo>
                      <a:lnTo>
                        <a:pt x="43599" y="7211"/>
                      </a:lnTo>
                      <a:lnTo>
                        <a:pt x="43471" y="6968"/>
                      </a:lnTo>
                      <a:lnTo>
                        <a:pt x="43330" y="6725"/>
                      </a:lnTo>
                      <a:lnTo>
                        <a:pt x="43176" y="6481"/>
                      </a:lnTo>
                      <a:lnTo>
                        <a:pt x="43010" y="6251"/>
                      </a:lnTo>
                      <a:lnTo>
                        <a:pt x="42843" y="6033"/>
                      </a:lnTo>
                      <a:lnTo>
                        <a:pt x="42651" y="5828"/>
                      </a:lnTo>
                      <a:lnTo>
                        <a:pt x="42459" y="5623"/>
                      </a:lnTo>
                      <a:lnTo>
                        <a:pt x="42267" y="5431"/>
                      </a:lnTo>
                      <a:lnTo>
                        <a:pt x="42049" y="5252"/>
                      </a:lnTo>
                      <a:lnTo>
                        <a:pt x="41831" y="5072"/>
                      </a:lnTo>
                      <a:lnTo>
                        <a:pt x="41601" y="4919"/>
                      </a:lnTo>
                      <a:lnTo>
                        <a:pt x="41370" y="4765"/>
                      </a:lnTo>
                      <a:lnTo>
                        <a:pt x="41127" y="4624"/>
                      </a:lnTo>
                      <a:lnTo>
                        <a:pt x="40871" y="4496"/>
                      </a:lnTo>
                      <a:lnTo>
                        <a:pt x="40614" y="4381"/>
                      </a:lnTo>
                      <a:lnTo>
                        <a:pt x="40358" y="4278"/>
                      </a:lnTo>
                      <a:lnTo>
                        <a:pt x="40089" y="4189"/>
                      </a:lnTo>
                      <a:lnTo>
                        <a:pt x="39808" y="4099"/>
                      </a:lnTo>
                      <a:lnTo>
                        <a:pt x="39526" y="4035"/>
                      </a:lnTo>
                      <a:lnTo>
                        <a:pt x="39244" y="3984"/>
                      </a:lnTo>
                      <a:lnTo>
                        <a:pt x="38949" y="3958"/>
                      </a:lnTo>
                      <a:lnTo>
                        <a:pt x="38655" y="3932"/>
                      </a:lnTo>
                      <a:lnTo>
                        <a:pt x="38360" y="3920"/>
                      </a:lnTo>
                      <a:lnTo>
                        <a:pt x="38130" y="3932"/>
                      </a:lnTo>
                      <a:lnTo>
                        <a:pt x="37899" y="3945"/>
                      </a:lnTo>
                      <a:lnTo>
                        <a:pt x="37681" y="3971"/>
                      </a:lnTo>
                      <a:lnTo>
                        <a:pt x="37464" y="3996"/>
                      </a:lnTo>
                      <a:lnTo>
                        <a:pt x="37310" y="3779"/>
                      </a:lnTo>
                      <a:lnTo>
                        <a:pt x="37156" y="3561"/>
                      </a:lnTo>
                      <a:lnTo>
                        <a:pt x="37003" y="3343"/>
                      </a:lnTo>
                      <a:lnTo>
                        <a:pt x="36836" y="3138"/>
                      </a:lnTo>
                      <a:lnTo>
                        <a:pt x="36670" y="2933"/>
                      </a:lnTo>
                      <a:lnTo>
                        <a:pt x="36490" y="2741"/>
                      </a:lnTo>
                      <a:lnTo>
                        <a:pt x="36311" y="2549"/>
                      </a:lnTo>
                      <a:lnTo>
                        <a:pt x="36119" y="2357"/>
                      </a:lnTo>
                      <a:lnTo>
                        <a:pt x="35927" y="2178"/>
                      </a:lnTo>
                      <a:lnTo>
                        <a:pt x="35722" y="2011"/>
                      </a:lnTo>
                      <a:lnTo>
                        <a:pt x="35517" y="1845"/>
                      </a:lnTo>
                      <a:lnTo>
                        <a:pt x="35312" y="1678"/>
                      </a:lnTo>
                      <a:lnTo>
                        <a:pt x="35094" y="1525"/>
                      </a:lnTo>
                      <a:lnTo>
                        <a:pt x="34864" y="1371"/>
                      </a:lnTo>
                      <a:lnTo>
                        <a:pt x="34646" y="1230"/>
                      </a:lnTo>
                      <a:lnTo>
                        <a:pt x="34415" y="1102"/>
                      </a:lnTo>
                      <a:lnTo>
                        <a:pt x="34185" y="974"/>
                      </a:lnTo>
                      <a:lnTo>
                        <a:pt x="33942" y="846"/>
                      </a:lnTo>
                      <a:lnTo>
                        <a:pt x="33698" y="743"/>
                      </a:lnTo>
                      <a:lnTo>
                        <a:pt x="33455" y="628"/>
                      </a:lnTo>
                      <a:lnTo>
                        <a:pt x="33199" y="538"/>
                      </a:lnTo>
                      <a:lnTo>
                        <a:pt x="32943" y="449"/>
                      </a:lnTo>
                      <a:lnTo>
                        <a:pt x="32686" y="359"/>
                      </a:lnTo>
                      <a:lnTo>
                        <a:pt x="32430" y="282"/>
                      </a:lnTo>
                      <a:lnTo>
                        <a:pt x="32161" y="218"/>
                      </a:lnTo>
                      <a:lnTo>
                        <a:pt x="31892" y="167"/>
                      </a:lnTo>
                      <a:lnTo>
                        <a:pt x="31623" y="116"/>
                      </a:lnTo>
                      <a:lnTo>
                        <a:pt x="31342" y="77"/>
                      </a:lnTo>
                      <a:lnTo>
                        <a:pt x="31073" y="39"/>
                      </a:lnTo>
                      <a:lnTo>
                        <a:pt x="30791" y="13"/>
                      </a:lnTo>
                      <a:lnTo>
                        <a:pt x="30509" y="0"/>
                      </a:lnTo>
                      <a:lnTo>
                        <a:pt x="30215" y="0"/>
                      </a:lnTo>
                      <a:lnTo>
                        <a:pt x="29792" y="13"/>
                      </a:lnTo>
                      <a:lnTo>
                        <a:pt x="29369" y="39"/>
                      </a:lnTo>
                      <a:lnTo>
                        <a:pt x="28959" y="90"/>
                      </a:lnTo>
                      <a:lnTo>
                        <a:pt x="28549" y="167"/>
                      </a:lnTo>
                      <a:lnTo>
                        <a:pt x="28152" y="257"/>
                      </a:lnTo>
                      <a:lnTo>
                        <a:pt x="27755" y="359"/>
                      </a:lnTo>
                      <a:lnTo>
                        <a:pt x="27371" y="487"/>
                      </a:lnTo>
                      <a:lnTo>
                        <a:pt x="27000" y="628"/>
                      </a:lnTo>
                      <a:lnTo>
                        <a:pt x="26628" y="795"/>
                      </a:lnTo>
                      <a:lnTo>
                        <a:pt x="26270" y="961"/>
                      </a:lnTo>
                      <a:lnTo>
                        <a:pt x="25924" y="1166"/>
                      </a:lnTo>
                      <a:lnTo>
                        <a:pt x="25578" y="1371"/>
                      </a:lnTo>
                      <a:lnTo>
                        <a:pt x="25258" y="1589"/>
                      </a:lnTo>
                      <a:lnTo>
                        <a:pt x="24938" y="1832"/>
                      </a:lnTo>
                      <a:lnTo>
                        <a:pt x="24630" y="2088"/>
                      </a:lnTo>
                      <a:lnTo>
                        <a:pt x="24336" y="2344"/>
                      </a:lnTo>
                      <a:lnTo>
                        <a:pt x="24041" y="2088"/>
                      </a:lnTo>
                      <a:lnTo>
                        <a:pt x="23734" y="1832"/>
                      </a:lnTo>
                      <a:lnTo>
                        <a:pt x="23414" y="1589"/>
                      </a:lnTo>
                      <a:lnTo>
                        <a:pt x="23093" y="1371"/>
                      </a:lnTo>
                      <a:lnTo>
                        <a:pt x="22748" y="1166"/>
                      </a:lnTo>
                      <a:lnTo>
                        <a:pt x="22402" y="961"/>
                      </a:lnTo>
                      <a:lnTo>
                        <a:pt x="22043" y="795"/>
                      </a:lnTo>
                      <a:lnTo>
                        <a:pt x="21672" y="628"/>
                      </a:lnTo>
                      <a:lnTo>
                        <a:pt x="21300" y="487"/>
                      </a:lnTo>
                      <a:lnTo>
                        <a:pt x="20916" y="359"/>
                      </a:lnTo>
                      <a:lnTo>
                        <a:pt x="20519" y="257"/>
                      </a:lnTo>
                      <a:lnTo>
                        <a:pt x="20122" y="167"/>
                      </a:lnTo>
                      <a:lnTo>
                        <a:pt x="19712" y="90"/>
                      </a:lnTo>
                      <a:lnTo>
                        <a:pt x="19302" y="39"/>
                      </a:lnTo>
                      <a:lnTo>
                        <a:pt x="18880" y="13"/>
                      </a:lnTo>
                      <a:lnTo>
                        <a:pt x="1845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2074;p40">
                  <a:extLst>
                    <a:ext uri="{FF2B5EF4-FFF2-40B4-BE49-F238E27FC236}">
                      <a16:creationId xmlns:a16="http://schemas.microsoft.com/office/drawing/2014/main" id="{6449063E-58AD-9AB5-6B0D-F42219BC2C5E}"/>
                    </a:ext>
                  </a:extLst>
                </p:cNvPr>
                <p:cNvSpPr/>
                <p:nvPr/>
              </p:nvSpPr>
              <p:spPr>
                <a:xfrm>
                  <a:off x="6390765" y="1919092"/>
                  <a:ext cx="141504" cy="14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4" h="4497" extrusionOk="0">
                      <a:moveTo>
                        <a:pt x="2242" y="1"/>
                      </a:moveTo>
                      <a:lnTo>
                        <a:pt x="2011" y="14"/>
                      </a:lnTo>
                      <a:lnTo>
                        <a:pt x="1793" y="52"/>
                      </a:lnTo>
                      <a:lnTo>
                        <a:pt x="1576" y="103"/>
                      </a:lnTo>
                      <a:lnTo>
                        <a:pt x="1371" y="180"/>
                      </a:lnTo>
                      <a:lnTo>
                        <a:pt x="1166" y="283"/>
                      </a:lnTo>
                      <a:lnTo>
                        <a:pt x="987" y="385"/>
                      </a:lnTo>
                      <a:lnTo>
                        <a:pt x="807" y="526"/>
                      </a:lnTo>
                      <a:lnTo>
                        <a:pt x="654" y="667"/>
                      </a:lnTo>
                      <a:lnTo>
                        <a:pt x="513" y="821"/>
                      </a:lnTo>
                      <a:lnTo>
                        <a:pt x="385" y="1000"/>
                      </a:lnTo>
                      <a:lnTo>
                        <a:pt x="269" y="1179"/>
                      </a:lnTo>
                      <a:lnTo>
                        <a:pt x="167" y="1384"/>
                      </a:lnTo>
                      <a:lnTo>
                        <a:pt x="90" y="1589"/>
                      </a:lnTo>
                      <a:lnTo>
                        <a:pt x="39" y="1807"/>
                      </a:lnTo>
                      <a:lnTo>
                        <a:pt x="0" y="2024"/>
                      </a:lnTo>
                      <a:lnTo>
                        <a:pt x="0" y="2255"/>
                      </a:lnTo>
                      <a:lnTo>
                        <a:pt x="0" y="2486"/>
                      </a:lnTo>
                      <a:lnTo>
                        <a:pt x="39" y="2703"/>
                      </a:lnTo>
                      <a:lnTo>
                        <a:pt x="90" y="2921"/>
                      </a:lnTo>
                      <a:lnTo>
                        <a:pt x="167" y="3126"/>
                      </a:lnTo>
                      <a:lnTo>
                        <a:pt x="269" y="3331"/>
                      </a:lnTo>
                      <a:lnTo>
                        <a:pt x="385" y="3510"/>
                      </a:lnTo>
                      <a:lnTo>
                        <a:pt x="513" y="3677"/>
                      </a:lnTo>
                      <a:lnTo>
                        <a:pt x="654" y="3843"/>
                      </a:lnTo>
                      <a:lnTo>
                        <a:pt x="807" y="3984"/>
                      </a:lnTo>
                      <a:lnTo>
                        <a:pt x="987" y="4112"/>
                      </a:lnTo>
                      <a:lnTo>
                        <a:pt x="1166" y="4227"/>
                      </a:lnTo>
                      <a:lnTo>
                        <a:pt x="1371" y="4330"/>
                      </a:lnTo>
                      <a:lnTo>
                        <a:pt x="1576" y="4394"/>
                      </a:lnTo>
                      <a:lnTo>
                        <a:pt x="1793" y="4458"/>
                      </a:lnTo>
                      <a:lnTo>
                        <a:pt x="2011" y="4484"/>
                      </a:lnTo>
                      <a:lnTo>
                        <a:pt x="2242" y="4496"/>
                      </a:lnTo>
                      <a:lnTo>
                        <a:pt x="2472" y="4484"/>
                      </a:lnTo>
                      <a:lnTo>
                        <a:pt x="2690" y="4458"/>
                      </a:lnTo>
                      <a:lnTo>
                        <a:pt x="2908" y="4394"/>
                      </a:lnTo>
                      <a:lnTo>
                        <a:pt x="3113" y="4330"/>
                      </a:lnTo>
                      <a:lnTo>
                        <a:pt x="3318" y="4227"/>
                      </a:lnTo>
                      <a:lnTo>
                        <a:pt x="3497" y="4112"/>
                      </a:lnTo>
                      <a:lnTo>
                        <a:pt x="3676" y="3984"/>
                      </a:lnTo>
                      <a:lnTo>
                        <a:pt x="3830" y="3843"/>
                      </a:lnTo>
                      <a:lnTo>
                        <a:pt x="3971" y="3677"/>
                      </a:lnTo>
                      <a:lnTo>
                        <a:pt x="4099" y="3510"/>
                      </a:lnTo>
                      <a:lnTo>
                        <a:pt x="4214" y="3331"/>
                      </a:lnTo>
                      <a:lnTo>
                        <a:pt x="4317" y="3126"/>
                      </a:lnTo>
                      <a:lnTo>
                        <a:pt x="4393" y="2921"/>
                      </a:lnTo>
                      <a:lnTo>
                        <a:pt x="4445" y="2703"/>
                      </a:lnTo>
                      <a:lnTo>
                        <a:pt x="4470" y="2486"/>
                      </a:lnTo>
                      <a:lnTo>
                        <a:pt x="4483" y="2255"/>
                      </a:lnTo>
                      <a:lnTo>
                        <a:pt x="4470" y="2024"/>
                      </a:lnTo>
                      <a:lnTo>
                        <a:pt x="4445" y="1807"/>
                      </a:lnTo>
                      <a:lnTo>
                        <a:pt x="4393" y="1589"/>
                      </a:lnTo>
                      <a:lnTo>
                        <a:pt x="4317" y="1384"/>
                      </a:lnTo>
                      <a:lnTo>
                        <a:pt x="4214" y="1179"/>
                      </a:lnTo>
                      <a:lnTo>
                        <a:pt x="4099" y="1000"/>
                      </a:lnTo>
                      <a:lnTo>
                        <a:pt x="3971" y="821"/>
                      </a:lnTo>
                      <a:lnTo>
                        <a:pt x="3830" y="667"/>
                      </a:lnTo>
                      <a:lnTo>
                        <a:pt x="3676" y="526"/>
                      </a:lnTo>
                      <a:lnTo>
                        <a:pt x="3497" y="385"/>
                      </a:lnTo>
                      <a:lnTo>
                        <a:pt x="3318" y="283"/>
                      </a:lnTo>
                      <a:lnTo>
                        <a:pt x="3113" y="180"/>
                      </a:lnTo>
                      <a:lnTo>
                        <a:pt x="2908" y="103"/>
                      </a:lnTo>
                      <a:lnTo>
                        <a:pt x="2690" y="52"/>
                      </a:lnTo>
                      <a:lnTo>
                        <a:pt x="2472" y="14"/>
                      </a:lnTo>
                      <a:lnTo>
                        <a:pt x="22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2075;p40">
                  <a:extLst>
                    <a:ext uri="{FF2B5EF4-FFF2-40B4-BE49-F238E27FC236}">
                      <a16:creationId xmlns:a16="http://schemas.microsoft.com/office/drawing/2014/main" id="{0156DE4C-3113-6CEE-0C10-C464A6D379C6}"/>
                    </a:ext>
                  </a:extLst>
                </p:cNvPr>
                <p:cNvSpPr/>
                <p:nvPr/>
              </p:nvSpPr>
              <p:spPr>
                <a:xfrm>
                  <a:off x="6244842" y="2482932"/>
                  <a:ext cx="39636" cy="11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3652" extrusionOk="0">
                      <a:moveTo>
                        <a:pt x="1" y="1"/>
                      </a:moveTo>
                      <a:lnTo>
                        <a:pt x="1" y="3651"/>
                      </a:lnTo>
                      <a:lnTo>
                        <a:pt x="1256" y="3651"/>
                      </a:lnTo>
                      <a:lnTo>
                        <a:pt x="1256" y="1"/>
                      </a:lnTo>
                      <a:close/>
                    </a:path>
                  </a:pathLst>
                </a:custGeom>
                <a:solidFill>
                  <a:srgbClr val="F9CD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2076;p40">
                  <a:extLst>
                    <a:ext uri="{FF2B5EF4-FFF2-40B4-BE49-F238E27FC236}">
                      <a16:creationId xmlns:a16="http://schemas.microsoft.com/office/drawing/2014/main" id="{125C260F-BBE3-C2E8-919F-E82EDC63C12F}"/>
                    </a:ext>
                  </a:extLst>
                </p:cNvPr>
                <p:cNvSpPr/>
                <p:nvPr/>
              </p:nvSpPr>
              <p:spPr>
                <a:xfrm>
                  <a:off x="6323673" y="2482932"/>
                  <a:ext cx="39226" cy="11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3652" extrusionOk="0">
                      <a:moveTo>
                        <a:pt x="0" y="1"/>
                      </a:moveTo>
                      <a:lnTo>
                        <a:pt x="0" y="3651"/>
                      </a:lnTo>
                      <a:lnTo>
                        <a:pt x="1243" y="3651"/>
                      </a:lnTo>
                      <a:lnTo>
                        <a:pt x="1243" y="1"/>
                      </a:lnTo>
                      <a:close/>
                    </a:path>
                  </a:pathLst>
                </a:custGeom>
                <a:solidFill>
                  <a:srgbClr val="F9CD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2077;p40">
                  <a:extLst>
                    <a:ext uri="{FF2B5EF4-FFF2-40B4-BE49-F238E27FC236}">
                      <a16:creationId xmlns:a16="http://schemas.microsoft.com/office/drawing/2014/main" id="{1E45FBA2-17C4-DBA6-77EF-A1212E1A220E}"/>
                    </a:ext>
                  </a:extLst>
                </p:cNvPr>
                <p:cNvSpPr/>
                <p:nvPr/>
              </p:nvSpPr>
              <p:spPr>
                <a:xfrm>
                  <a:off x="6402473" y="2482932"/>
                  <a:ext cx="39636" cy="11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3652" extrusionOk="0">
                      <a:moveTo>
                        <a:pt x="1" y="1"/>
                      </a:moveTo>
                      <a:lnTo>
                        <a:pt x="1" y="3651"/>
                      </a:lnTo>
                      <a:lnTo>
                        <a:pt x="1256" y="3651"/>
                      </a:lnTo>
                      <a:lnTo>
                        <a:pt x="1256" y="1"/>
                      </a:lnTo>
                      <a:close/>
                    </a:path>
                  </a:pathLst>
                </a:custGeom>
                <a:solidFill>
                  <a:srgbClr val="F9CD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78;p40">
                  <a:extLst>
                    <a:ext uri="{FF2B5EF4-FFF2-40B4-BE49-F238E27FC236}">
                      <a16:creationId xmlns:a16="http://schemas.microsoft.com/office/drawing/2014/main" id="{6DF172BB-92B9-7EB5-0E3F-1176A2C96E52}"/>
                    </a:ext>
                  </a:extLst>
                </p:cNvPr>
                <p:cNvSpPr/>
                <p:nvPr/>
              </p:nvSpPr>
              <p:spPr>
                <a:xfrm>
                  <a:off x="6481304" y="2482932"/>
                  <a:ext cx="39226" cy="11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3652" extrusionOk="0">
                      <a:moveTo>
                        <a:pt x="0" y="1"/>
                      </a:moveTo>
                      <a:lnTo>
                        <a:pt x="0" y="3651"/>
                      </a:lnTo>
                      <a:lnTo>
                        <a:pt x="1243" y="3651"/>
                      </a:lnTo>
                      <a:lnTo>
                        <a:pt x="1243" y="1"/>
                      </a:lnTo>
                      <a:close/>
                    </a:path>
                  </a:pathLst>
                </a:custGeom>
                <a:solidFill>
                  <a:srgbClr val="F9CD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079;p40">
                  <a:extLst>
                    <a:ext uri="{FF2B5EF4-FFF2-40B4-BE49-F238E27FC236}">
                      <a16:creationId xmlns:a16="http://schemas.microsoft.com/office/drawing/2014/main" id="{66C784B9-CFC1-D941-9BE9-861B620684A7}"/>
                    </a:ext>
                  </a:extLst>
                </p:cNvPr>
                <p:cNvSpPr/>
                <p:nvPr/>
              </p:nvSpPr>
              <p:spPr>
                <a:xfrm>
                  <a:off x="6560104" y="2482932"/>
                  <a:ext cx="39258" cy="11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3652" extrusionOk="0">
                      <a:moveTo>
                        <a:pt x="1" y="1"/>
                      </a:moveTo>
                      <a:lnTo>
                        <a:pt x="1" y="3651"/>
                      </a:lnTo>
                      <a:lnTo>
                        <a:pt x="1243" y="3651"/>
                      </a:lnTo>
                      <a:lnTo>
                        <a:pt x="1243" y="1"/>
                      </a:lnTo>
                      <a:close/>
                    </a:path>
                  </a:pathLst>
                </a:custGeom>
                <a:solidFill>
                  <a:srgbClr val="F9CD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080;p40">
                  <a:extLst>
                    <a:ext uri="{FF2B5EF4-FFF2-40B4-BE49-F238E27FC236}">
                      <a16:creationId xmlns:a16="http://schemas.microsoft.com/office/drawing/2014/main" id="{72C3433C-27EB-6EEB-8BFD-F1E2471819E2}"/>
                    </a:ext>
                  </a:extLst>
                </p:cNvPr>
                <p:cNvSpPr/>
                <p:nvPr/>
              </p:nvSpPr>
              <p:spPr>
                <a:xfrm>
                  <a:off x="6638525" y="2482932"/>
                  <a:ext cx="39636" cy="11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3652" extrusionOk="0">
                      <a:moveTo>
                        <a:pt x="1" y="1"/>
                      </a:moveTo>
                      <a:lnTo>
                        <a:pt x="1" y="3651"/>
                      </a:lnTo>
                      <a:lnTo>
                        <a:pt x="1256" y="3651"/>
                      </a:lnTo>
                      <a:lnTo>
                        <a:pt x="1256" y="1"/>
                      </a:lnTo>
                      <a:close/>
                    </a:path>
                  </a:pathLst>
                </a:custGeom>
                <a:solidFill>
                  <a:srgbClr val="F9CD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081;p40">
                  <a:extLst>
                    <a:ext uri="{FF2B5EF4-FFF2-40B4-BE49-F238E27FC236}">
                      <a16:creationId xmlns:a16="http://schemas.microsoft.com/office/drawing/2014/main" id="{ECBE93B9-20AA-259D-FE05-050DAA1D5C4D}"/>
                    </a:ext>
                  </a:extLst>
                </p:cNvPr>
                <p:cNvSpPr/>
                <p:nvPr/>
              </p:nvSpPr>
              <p:spPr>
                <a:xfrm>
                  <a:off x="6659542" y="1637787"/>
                  <a:ext cx="263978" cy="391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5" h="12412" extrusionOk="0">
                      <a:moveTo>
                        <a:pt x="8364" y="1"/>
                      </a:moveTo>
                      <a:lnTo>
                        <a:pt x="1" y="6200"/>
                      </a:lnTo>
                      <a:lnTo>
                        <a:pt x="3062" y="6200"/>
                      </a:lnTo>
                      <a:lnTo>
                        <a:pt x="1" y="12411"/>
                      </a:lnTo>
                      <a:lnTo>
                        <a:pt x="8364" y="6200"/>
                      </a:lnTo>
                      <a:lnTo>
                        <a:pt x="5303" y="6200"/>
                      </a:lnTo>
                      <a:lnTo>
                        <a:pt x="836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082;p40">
                  <a:extLst>
                    <a:ext uri="{FF2B5EF4-FFF2-40B4-BE49-F238E27FC236}">
                      <a16:creationId xmlns:a16="http://schemas.microsoft.com/office/drawing/2014/main" id="{ABDCB985-3368-380F-CDA6-3C1F5DD927DA}"/>
                    </a:ext>
                  </a:extLst>
                </p:cNvPr>
                <p:cNvSpPr/>
                <p:nvPr/>
              </p:nvSpPr>
              <p:spPr>
                <a:xfrm>
                  <a:off x="6034667" y="1487825"/>
                  <a:ext cx="264357" cy="392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7" h="12425" extrusionOk="0">
                      <a:moveTo>
                        <a:pt x="1" y="1"/>
                      </a:moveTo>
                      <a:lnTo>
                        <a:pt x="3075" y="6213"/>
                      </a:lnTo>
                      <a:lnTo>
                        <a:pt x="1" y="6213"/>
                      </a:lnTo>
                      <a:lnTo>
                        <a:pt x="8377" y="12424"/>
                      </a:lnTo>
                      <a:lnTo>
                        <a:pt x="5316" y="6213"/>
                      </a:lnTo>
                      <a:lnTo>
                        <a:pt x="8377" y="621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083;p40">
                  <a:extLst>
                    <a:ext uri="{FF2B5EF4-FFF2-40B4-BE49-F238E27FC236}">
                      <a16:creationId xmlns:a16="http://schemas.microsoft.com/office/drawing/2014/main" id="{EC184305-EC48-2CC6-CBB8-6D61E4F5A611}"/>
                    </a:ext>
                  </a:extLst>
                </p:cNvPr>
                <p:cNvSpPr/>
                <p:nvPr/>
              </p:nvSpPr>
              <p:spPr>
                <a:xfrm>
                  <a:off x="5816003" y="2744860"/>
                  <a:ext cx="603474" cy="155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3" h="4919" extrusionOk="0">
                      <a:moveTo>
                        <a:pt x="718" y="0"/>
                      </a:moveTo>
                      <a:lnTo>
                        <a:pt x="564" y="13"/>
                      </a:lnTo>
                      <a:lnTo>
                        <a:pt x="436" y="52"/>
                      </a:lnTo>
                      <a:lnTo>
                        <a:pt x="308" y="116"/>
                      </a:lnTo>
                      <a:lnTo>
                        <a:pt x="205" y="205"/>
                      </a:lnTo>
                      <a:lnTo>
                        <a:pt x="116" y="308"/>
                      </a:lnTo>
                      <a:lnTo>
                        <a:pt x="52" y="436"/>
                      </a:lnTo>
                      <a:lnTo>
                        <a:pt x="13" y="564"/>
                      </a:lnTo>
                      <a:lnTo>
                        <a:pt x="1" y="718"/>
                      </a:lnTo>
                      <a:lnTo>
                        <a:pt x="13" y="859"/>
                      </a:lnTo>
                      <a:lnTo>
                        <a:pt x="52" y="987"/>
                      </a:lnTo>
                      <a:lnTo>
                        <a:pt x="116" y="1115"/>
                      </a:lnTo>
                      <a:lnTo>
                        <a:pt x="205" y="1217"/>
                      </a:lnTo>
                      <a:lnTo>
                        <a:pt x="308" y="1307"/>
                      </a:lnTo>
                      <a:lnTo>
                        <a:pt x="436" y="1371"/>
                      </a:lnTo>
                      <a:lnTo>
                        <a:pt x="564" y="1409"/>
                      </a:lnTo>
                      <a:lnTo>
                        <a:pt x="718" y="1435"/>
                      </a:lnTo>
                      <a:lnTo>
                        <a:pt x="14550" y="1435"/>
                      </a:lnTo>
                      <a:lnTo>
                        <a:pt x="17906" y="4714"/>
                      </a:lnTo>
                      <a:lnTo>
                        <a:pt x="18021" y="4803"/>
                      </a:lnTo>
                      <a:lnTo>
                        <a:pt x="18136" y="4867"/>
                      </a:lnTo>
                      <a:lnTo>
                        <a:pt x="18277" y="4906"/>
                      </a:lnTo>
                      <a:lnTo>
                        <a:pt x="18405" y="4919"/>
                      </a:lnTo>
                      <a:lnTo>
                        <a:pt x="18546" y="4906"/>
                      </a:lnTo>
                      <a:lnTo>
                        <a:pt x="18674" y="4867"/>
                      </a:lnTo>
                      <a:lnTo>
                        <a:pt x="18802" y="4803"/>
                      </a:lnTo>
                      <a:lnTo>
                        <a:pt x="18918" y="4701"/>
                      </a:lnTo>
                      <a:lnTo>
                        <a:pt x="19007" y="4598"/>
                      </a:lnTo>
                      <a:lnTo>
                        <a:pt x="19071" y="4470"/>
                      </a:lnTo>
                      <a:lnTo>
                        <a:pt x="19110" y="4329"/>
                      </a:lnTo>
                      <a:lnTo>
                        <a:pt x="19123" y="4201"/>
                      </a:lnTo>
                      <a:lnTo>
                        <a:pt x="19110" y="4060"/>
                      </a:lnTo>
                      <a:lnTo>
                        <a:pt x="19071" y="3932"/>
                      </a:lnTo>
                      <a:lnTo>
                        <a:pt x="18995" y="3804"/>
                      </a:lnTo>
                      <a:lnTo>
                        <a:pt x="18905" y="3689"/>
                      </a:lnTo>
                      <a:lnTo>
                        <a:pt x="15344" y="205"/>
                      </a:lnTo>
                      <a:lnTo>
                        <a:pt x="15229" y="116"/>
                      </a:lnTo>
                      <a:lnTo>
                        <a:pt x="15114" y="52"/>
                      </a:lnTo>
                      <a:lnTo>
                        <a:pt x="14973" y="13"/>
                      </a:lnTo>
                      <a:lnTo>
                        <a:pt x="1484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084;p40">
                  <a:extLst>
                    <a:ext uri="{FF2B5EF4-FFF2-40B4-BE49-F238E27FC236}">
                      <a16:creationId xmlns:a16="http://schemas.microsoft.com/office/drawing/2014/main" id="{F3FAA77C-A8DF-513C-14A2-9300BD639D7C}"/>
                    </a:ext>
                  </a:extLst>
                </p:cNvPr>
                <p:cNvSpPr/>
                <p:nvPr/>
              </p:nvSpPr>
              <p:spPr>
                <a:xfrm>
                  <a:off x="5672100" y="3007988"/>
                  <a:ext cx="371495" cy="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2" h="1422" extrusionOk="0">
                      <a:moveTo>
                        <a:pt x="718" y="0"/>
                      </a:moveTo>
                      <a:lnTo>
                        <a:pt x="577" y="13"/>
                      </a:lnTo>
                      <a:lnTo>
                        <a:pt x="436" y="52"/>
                      </a:lnTo>
                      <a:lnTo>
                        <a:pt x="321" y="116"/>
                      </a:lnTo>
                      <a:lnTo>
                        <a:pt x="206" y="205"/>
                      </a:lnTo>
                      <a:lnTo>
                        <a:pt x="116" y="308"/>
                      </a:lnTo>
                      <a:lnTo>
                        <a:pt x="52" y="436"/>
                      </a:lnTo>
                      <a:lnTo>
                        <a:pt x="14" y="564"/>
                      </a:lnTo>
                      <a:lnTo>
                        <a:pt x="1" y="718"/>
                      </a:lnTo>
                      <a:lnTo>
                        <a:pt x="14" y="858"/>
                      </a:lnTo>
                      <a:lnTo>
                        <a:pt x="52" y="987"/>
                      </a:lnTo>
                      <a:lnTo>
                        <a:pt x="116" y="1115"/>
                      </a:lnTo>
                      <a:lnTo>
                        <a:pt x="206" y="1217"/>
                      </a:lnTo>
                      <a:lnTo>
                        <a:pt x="321" y="1307"/>
                      </a:lnTo>
                      <a:lnTo>
                        <a:pt x="436" y="1371"/>
                      </a:lnTo>
                      <a:lnTo>
                        <a:pt x="577" y="1409"/>
                      </a:lnTo>
                      <a:lnTo>
                        <a:pt x="718" y="1422"/>
                      </a:lnTo>
                      <a:lnTo>
                        <a:pt x="11054" y="1422"/>
                      </a:lnTo>
                      <a:lnTo>
                        <a:pt x="11195" y="1409"/>
                      </a:lnTo>
                      <a:lnTo>
                        <a:pt x="11323" y="1371"/>
                      </a:lnTo>
                      <a:lnTo>
                        <a:pt x="11451" y="1307"/>
                      </a:lnTo>
                      <a:lnTo>
                        <a:pt x="11554" y="1217"/>
                      </a:lnTo>
                      <a:lnTo>
                        <a:pt x="11643" y="1115"/>
                      </a:lnTo>
                      <a:lnTo>
                        <a:pt x="11707" y="987"/>
                      </a:lnTo>
                      <a:lnTo>
                        <a:pt x="11746" y="858"/>
                      </a:lnTo>
                      <a:lnTo>
                        <a:pt x="11771" y="718"/>
                      </a:lnTo>
                      <a:lnTo>
                        <a:pt x="11746" y="564"/>
                      </a:lnTo>
                      <a:lnTo>
                        <a:pt x="11707" y="436"/>
                      </a:lnTo>
                      <a:lnTo>
                        <a:pt x="11643" y="308"/>
                      </a:lnTo>
                      <a:lnTo>
                        <a:pt x="11554" y="205"/>
                      </a:lnTo>
                      <a:lnTo>
                        <a:pt x="11451" y="116"/>
                      </a:lnTo>
                      <a:lnTo>
                        <a:pt x="11323" y="52"/>
                      </a:lnTo>
                      <a:lnTo>
                        <a:pt x="11195" y="13"/>
                      </a:lnTo>
                      <a:lnTo>
                        <a:pt x="1105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085;p40">
                  <a:extLst>
                    <a:ext uri="{FF2B5EF4-FFF2-40B4-BE49-F238E27FC236}">
                      <a16:creationId xmlns:a16="http://schemas.microsoft.com/office/drawing/2014/main" id="{A45A6D3B-5177-6614-A25F-66C5766FE31A}"/>
                    </a:ext>
                  </a:extLst>
                </p:cNvPr>
                <p:cNvSpPr/>
                <p:nvPr/>
              </p:nvSpPr>
              <p:spPr>
                <a:xfrm>
                  <a:off x="5816003" y="3109824"/>
                  <a:ext cx="405419" cy="159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7" h="5048" extrusionOk="0">
                      <a:moveTo>
                        <a:pt x="12078" y="1"/>
                      </a:moveTo>
                      <a:lnTo>
                        <a:pt x="11937" y="14"/>
                      </a:lnTo>
                      <a:lnTo>
                        <a:pt x="11809" y="65"/>
                      </a:lnTo>
                      <a:lnTo>
                        <a:pt x="11694" y="155"/>
                      </a:lnTo>
                      <a:lnTo>
                        <a:pt x="7352" y="3613"/>
                      </a:lnTo>
                      <a:lnTo>
                        <a:pt x="718" y="3613"/>
                      </a:lnTo>
                      <a:lnTo>
                        <a:pt x="564" y="3626"/>
                      </a:lnTo>
                      <a:lnTo>
                        <a:pt x="436" y="3664"/>
                      </a:lnTo>
                      <a:lnTo>
                        <a:pt x="308" y="3728"/>
                      </a:lnTo>
                      <a:lnTo>
                        <a:pt x="205" y="3818"/>
                      </a:lnTo>
                      <a:lnTo>
                        <a:pt x="116" y="3920"/>
                      </a:lnTo>
                      <a:lnTo>
                        <a:pt x="52" y="4048"/>
                      </a:lnTo>
                      <a:lnTo>
                        <a:pt x="13" y="4176"/>
                      </a:lnTo>
                      <a:lnTo>
                        <a:pt x="1" y="4330"/>
                      </a:lnTo>
                      <a:lnTo>
                        <a:pt x="13" y="4471"/>
                      </a:lnTo>
                      <a:lnTo>
                        <a:pt x="52" y="4599"/>
                      </a:lnTo>
                      <a:lnTo>
                        <a:pt x="116" y="4727"/>
                      </a:lnTo>
                      <a:lnTo>
                        <a:pt x="205" y="4829"/>
                      </a:lnTo>
                      <a:lnTo>
                        <a:pt x="308" y="4919"/>
                      </a:lnTo>
                      <a:lnTo>
                        <a:pt x="436" y="4983"/>
                      </a:lnTo>
                      <a:lnTo>
                        <a:pt x="564" y="5022"/>
                      </a:lnTo>
                      <a:lnTo>
                        <a:pt x="718" y="5047"/>
                      </a:lnTo>
                      <a:lnTo>
                        <a:pt x="7608" y="5047"/>
                      </a:lnTo>
                      <a:lnTo>
                        <a:pt x="7724" y="5034"/>
                      </a:lnTo>
                      <a:lnTo>
                        <a:pt x="7839" y="4996"/>
                      </a:lnTo>
                      <a:lnTo>
                        <a:pt x="7954" y="4958"/>
                      </a:lnTo>
                      <a:lnTo>
                        <a:pt x="8057" y="4881"/>
                      </a:lnTo>
                      <a:lnTo>
                        <a:pt x="12578" y="1269"/>
                      </a:lnTo>
                      <a:lnTo>
                        <a:pt x="12693" y="1166"/>
                      </a:lnTo>
                      <a:lnTo>
                        <a:pt x="12770" y="1051"/>
                      </a:lnTo>
                      <a:lnTo>
                        <a:pt x="12821" y="923"/>
                      </a:lnTo>
                      <a:lnTo>
                        <a:pt x="12847" y="795"/>
                      </a:lnTo>
                      <a:lnTo>
                        <a:pt x="12847" y="654"/>
                      </a:lnTo>
                      <a:lnTo>
                        <a:pt x="12821" y="513"/>
                      </a:lnTo>
                      <a:lnTo>
                        <a:pt x="12770" y="385"/>
                      </a:lnTo>
                      <a:lnTo>
                        <a:pt x="12693" y="257"/>
                      </a:lnTo>
                      <a:lnTo>
                        <a:pt x="12591" y="155"/>
                      </a:lnTo>
                      <a:lnTo>
                        <a:pt x="12475" y="78"/>
                      </a:lnTo>
                      <a:lnTo>
                        <a:pt x="12347" y="27"/>
                      </a:lnTo>
                      <a:lnTo>
                        <a:pt x="1221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086;p40">
                  <a:extLst>
                    <a:ext uri="{FF2B5EF4-FFF2-40B4-BE49-F238E27FC236}">
                      <a16:creationId xmlns:a16="http://schemas.microsoft.com/office/drawing/2014/main" id="{53BB7D0C-89E1-F439-451F-FF451D6B06A7}"/>
                    </a:ext>
                  </a:extLst>
                </p:cNvPr>
                <p:cNvSpPr/>
                <p:nvPr/>
              </p:nvSpPr>
              <p:spPr>
                <a:xfrm>
                  <a:off x="6701577" y="2532667"/>
                  <a:ext cx="196856" cy="210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8" h="6674" extrusionOk="0">
                      <a:moveTo>
                        <a:pt x="5521" y="0"/>
                      </a:moveTo>
                      <a:lnTo>
                        <a:pt x="5367" y="13"/>
                      </a:lnTo>
                      <a:lnTo>
                        <a:pt x="5239" y="64"/>
                      </a:lnTo>
                      <a:lnTo>
                        <a:pt x="5124" y="128"/>
                      </a:lnTo>
                      <a:lnTo>
                        <a:pt x="5008" y="218"/>
                      </a:lnTo>
                      <a:lnTo>
                        <a:pt x="4919" y="320"/>
                      </a:lnTo>
                      <a:lnTo>
                        <a:pt x="4855" y="436"/>
                      </a:lnTo>
                      <a:lnTo>
                        <a:pt x="4816" y="577"/>
                      </a:lnTo>
                      <a:lnTo>
                        <a:pt x="4804" y="717"/>
                      </a:lnTo>
                      <a:lnTo>
                        <a:pt x="4804" y="5251"/>
                      </a:lnTo>
                      <a:lnTo>
                        <a:pt x="705" y="5251"/>
                      </a:lnTo>
                      <a:lnTo>
                        <a:pt x="564" y="5264"/>
                      </a:lnTo>
                      <a:lnTo>
                        <a:pt x="436" y="5303"/>
                      </a:lnTo>
                      <a:lnTo>
                        <a:pt x="308" y="5367"/>
                      </a:lnTo>
                      <a:lnTo>
                        <a:pt x="205" y="5456"/>
                      </a:lnTo>
                      <a:lnTo>
                        <a:pt x="116" y="5559"/>
                      </a:lnTo>
                      <a:lnTo>
                        <a:pt x="52" y="5687"/>
                      </a:lnTo>
                      <a:lnTo>
                        <a:pt x="13" y="5815"/>
                      </a:lnTo>
                      <a:lnTo>
                        <a:pt x="1" y="5969"/>
                      </a:lnTo>
                      <a:lnTo>
                        <a:pt x="13" y="6110"/>
                      </a:lnTo>
                      <a:lnTo>
                        <a:pt x="52" y="6238"/>
                      </a:lnTo>
                      <a:lnTo>
                        <a:pt x="116" y="6366"/>
                      </a:lnTo>
                      <a:lnTo>
                        <a:pt x="205" y="6468"/>
                      </a:lnTo>
                      <a:lnTo>
                        <a:pt x="308" y="6558"/>
                      </a:lnTo>
                      <a:lnTo>
                        <a:pt x="436" y="6622"/>
                      </a:lnTo>
                      <a:lnTo>
                        <a:pt x="564" y="6660"/>
                      </a:lnTo>
                      <a:lnTo>
                        <a:pt x="705" y="6673"/>
                      </a:lnTo>
                      <a:lnTo>
                        <a:pt x="5521" y="6673"/>
                      </a:lnTo>
                      <a:lnTo>
                        <a:pt x="5662" y="6660"/>
                      </a:lnTo>
                      <a:lnTo>
                        <a:pt x="5803" y="6622"/>
                      </a:lnTo>
                      <a:lnTo>
                        <a:pt x="5918" y="6558"/>
                      </a:lnTo>
                      <a:lnTo>
                        <a:pt x="6020" y="6468"/>
                      </a:lnTo>
                      <a:lnTo>
                        <a:pt x="6110" y="6366"/>
                      </a:lnTo>
                      <a:lnTo>
                        <a:pt x="6174" y="6238"/>
                      </a:lnTo>
                      <a:lnTo>
                        <a:pt x="6225" y="6110"/>
                      </a:lnTo>
                      <a:lnTo>
                        <a:pt x="6238" y="5969"/>
                      </a:lnTo>
                      <a:lnTo>
                        <a:pt x="6238" y="717"/>
                      </a:lnTo>
                      <a:lnTo>
                        <a:pt x="6225" y="577"/>
                      </a:lnTo>
                      <a:lnTo>
                        <a:pt x="6174" y="436"/>
                      </a:lnTo>
                      <a:lnTo>
                        <a:pt x="6110" y="320"/>
                      </a:lnTo>
                      <a:lnTo>
                        <a:pt x="6020" y="218"/>
                      </a:lnTo>
                      <a:lnTo>
                        <a:pt x="5918" y="128"/>
                      </a:lnTo>
                      <a:lnTo>
                        <a:pt x="5803" y="64"/>
                      </a:lnTo>
                      <a:lnTo>
                        <a:pt x="5662" y="13"/>
                      </a:lnTo>
                      <a:lnTo>
                        <a:pt x="552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087;p40">
                  <a:extLst>
                    <a:ext uri="{FF2B5EF4-FFF2-40B4-BE49-F238E27FC236}">
                      <a16:creationId xmlns:a16="http://schemas.microsoft.com/office/drawing/2014/main" id="{EFCA741F-8F1E-0F42-3BF0-5F4CE160A1DA}"/>
                    </a:ext>
                  </a:extLst>
                </p:cNvPr>
                <p:cNvSpPr/>
                <p:nvPr/>
              </p:nvSpPr>
              <p:spPr>
                <a:xfrm>
                  <a:off x="6636915" y="2872164"/>
                  <a:ext cx="590535" cy="18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3" h="5726" extrusionOk="0">
                      <a:moveTo>
                        <a:pt x="9747" y="1"/>
                      </a:moveTo>
                      <a:lnTo>
                        <a:pt x="9657" y="14"/>
                      </a:lnTo>
                      <a:lnTo>
                        <a:pt x="9581" y="39"/>
                      </a:lnTo>
                      <a:lnTo>
                        <a:pt x="9504" y="78"/>
                      </a:lnTo>
                      <a:lnTo>
                        <a:pt x="9427" y="129"/>
                      </a:lnTo>
                      <a:lnTo>
                        <a:pt x="9363" y="180"/>
                      </a:lnTo>
                      <a:lnTo>
                        <a:pt x="9299" y="244"/>
                      </a:lnTo>
                      <a:lnTo>
                        <a:pt x="9248" y="308"/>
                      </a:lnTo>
                      <a:lnTo>
                        <a:pt x="6545" y="4304"/>
                      </a:lnTo>
                      <a:lnTo>
                        <a:pt x="718" y="4304"/>
                      </a:lnTo>
                      <a:lnTo>
                        <a:pt x="564" y="4317"/>
                      </a:lnTo>
                      <a:lnTo>
                        <a:pt x="436" y="4356"/>
                      </a:lnTo>
                      <a:lnTo>
                        <a:pt x="308" y="4420"/>
                      </a:lnTo>
                      <a:lnTo>
                        <a:pt x="205" y="4509"/>
                      </a:lnTo>
                      <a:lnTo>
                        <a:pt x="116" y="4612"/>
                      </a:lnTo>
                      <a:lnTo>
                        <a:pt x="52" y="4740"/>
                      </a:lnTo>
                      <a:lnTo>
                        <a:pt x="13" y="4868"/>
                      </a:lnTo>
                      <a:lnTo>
                        <a:pt x="0" y="5022"/>
                      </a:lnTo>
                      <a:lnTo>
                        <a:pt x="13" y="5162"/>
                      </a:lnTo>
                      <a:lnTo>
                        <a:pt x="52" y="5291"/>
                      </a:lnTo>
                      <a:lnTo>
                        <a:pt x="116" y="5419"/>
                      </a:lnTo>
                      <a:lnTo>
                        <a:pt x="205" y="5521"/>
                      </a:lnTo>
                      <a:lnTo>
                        <a:pt x="308" y="5611"/>
                      </a:lnTo>
                      <a:lnTo>
                        <a:pt x="436" y="5675"/>
                      </a:lnTo>
                      <a:lnTo>
                        <a:pt x="564" y="5713"/>
                      </a:lnTo>
                      <a:lnTo>
                        <a:pt x="718" y="5726"/>
                      </a:lnTo>
                      <a:lnTo>
                        <a:pt x="7006" y="5726"/>
                      </a:lnTo>
                      <a:lnTo>
                        <a:pt x="7096" y="5713"/>
                      </a:lnTo>
                      <a:lnTo>
                        <a:pt x="7173" y="5688"/>
                      </a:lnTo>
                      <a:lnTo>
                        <a:pt x="7250" y="5649"/>
                      </a:lnTo>
                      <a:lnTo>
                        <a:pt x="7326" y="5598"/>
                      </a:lnTo>
                      <a:lnTo>
                        <a:pt x="7390" y="5547"/>
                      </a:lnTo>
                      <a:lnTo>
                        <a:pt x="7454" y="5483"/>
                      </a:lnTo>
                      <a:lnTo>
                        <a:pt x="7506" y="5419"/>
                      </a:lnTo>
                      <a:lnTo>
                        <a:pt x="10221" y="1423"/>
                      </a:lnTo>
                      <a:lnTo>
                        <a:pt x="18008" y="1423"/>
                      </a:lnTo>
                      <a:lnTo>
                        <a:pt x="18149" y="1410"/>
                      </a:lnTo>
                      <a:lnTo>
                        <a:pt x="18277" y="1371"/>
                      </a:lnTo>
                      <a:lnTo>
                        <a:pt x="18405" y="1307"/>
                      </a:lnTo>
                      <a:lnTo>
                        <a:pt x="18508" y="1218"/>
                      </a:lnTo>
                      <a:lnTo>
                        <a:pt x="18597" y="1115"/>
                      </a:lnTo>
                      <a:lnTo>
                        <a:pt x="18661" y="987"/>
                      </a:lnTo>
                      <a:lnTo>
                        <a:pt x="18700" y="859"/>
                      </a:lnTo>
                      <a:lnTo>
                        <a:pt x="18713" y="718"/>
                      </a:lnTo>
                      <a:lnTo>
                        <a:pt x="18700" y="564"/>
                      </a:lnTo>
                      <a:lnTo>
                        <a:pt x="18661" y="436"/>
                      </a:lnTo>
                      <a:lnTo>
                        <a:pt x="18597" y="308"/>
                      </a:lnTo>
                      <a:lnTo>
                        <a:pt x="18508" y="206"/>
                      </a:lnTo>
                      <a:lnTo>
                        <a:pt x="18405" y="116"/>
                      </a:lnTo>
                      <a:lnTo>
                        <a:pt x="18277" y="52"/>
                      </a:lnTo>
                      <a:lnTo>
                        <a:pt x="18149" y="14"/>
                      </a:lnTo>
                      <a:lnTo>
                        <a:pt x="180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088;p40">
                  <a:extLst>
                    <a:ext uri="{FF2B5EF4-FFF2-40B4-BE49-F238E27FC236}">
                      <a16:creationId xmlns:a16="http://schemas.microsoft.com/office/drawing/2014/main" id="{2C08CE1A-0B8A-4907-078F-368FDC139EE1}"/>
                    </a:ext>
                  </a:extLst>
                </p:cNvPr>
                <p:cNvSpPr/>
                <p:nvPr/>
              </p:nvSpPr>
              <p:spPr>
                <a:xfrm>
                  <a:off x="6767059" y="3199574"/>
                  <a:ext cx="154032" cy="22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1" h="7007" extrusionOk="0">
                      <a:moveTo>
                        <a:pt x="718" y="0"/>
                      </a:moveTo>
                      <a:lnTo>
                        <a:pt x="577" y="26"/>
                      </a:lnTo>
                      <a:lnTo>
                        <a:pt x="436" y="64"/>
                      </a:lnTo>
                      <a:lnTo>
                        <a:pt x="321" y="128"/>
                      </a:lnTo>
                      <a:lnTo>
                        <a:pt x="205" y="218"/>
                      </a:lnTo>
                      <a:lnTo>
                        <a:pt x="129" y="320"/>
                      </a:lnTo>
                      <a:lnTo>
                        <a:pt x="52" y="449"/>
                      </a:lnTo>
                      <a:lnTo>
                        <a:pt x="13" y="577"/>
                      </a:lnTo>
                      <a:lnTo>
                        <a:pt x="0" y="718"/>
                      </a:lnTo>
                      <a:lnTo>
                        <a:pt x="0" y="6289"/>
                      </a:lnTo>
                      <a:lnTo>
                        <a:pt x="13" y="6430"/>
                      </a:lnTo>
                      <a:lnTo>
                        <a:pt x="52" y="6571"/>
                      </a:lnTo>
                      <a:lnTo>
                        <a:pt x="129" y="6686"/>
                      </a:lnTo>
                      <a:lnTo>
                        <a:pt x="205" y="6788"/>
                      </a:lnTo>
                      <a:lnTo>
                        <a:pt x="321" y="6878"/>
                      </a:lnTo>
                      <a:lnTo>
                        <a:pt x="436" y="6942"/>
                      </a:lnTo>
                      <a:lnTo>
                        <a:pt x="577" y="6993"/>
                      </a:lnTo>
                      <a:lnTo>
                        <a:pt x="718" y="7006"/>
                      </a:lnTo>
                      <a:lnTo>
                        <a:pt x="859" y="6993"/>
                      </a:lnTo>
                      <a:lnTo>
                        <a:pt x="999" y="6942"/>
                      </a:lnTo>
                      <a:lnTo>
                        <a:pt x="1115" y="6878"/>
                      </a:lnTo>
                      <a:lnTo>
                        <a:pt x="1217" y="6788"/>
                      </a:lnTo>
                      <a:lnTo>
                        <a:pt x="1307" y="6686"/>
                      </a:lnTo>
                      <a:lnTo>
                        <a:pt x="1371" y="6571"/>
                      </a:lnTo>
                      <a:lnTo>
                        <a:pt x="1422" y="6430"/>
                      </a:lnTo>
                      <a:lnTo>
                        <a:pt x="1435" y="6289"/>
                      </a:lnTo>
                      <a:lnTo>
                        <a:pt x="1435" y="1435"/>
                      </a:lnTo>
                      <a:lnTo>
                        <a:pt x="4163" y="1435"/>
                      </a:lnTo>
                      <a:lnTo>
                        <a:pt x="4304" y="1422"/>
                      </a:lnTo>
                      <a:lnTo>
                        <a:pt x="4445" y="1384"/>
                      </a:lnTo>
                      <a:lnTo>
                        <a:pt x="4560" y="1319"/>
                      </a:lnTo>
                      <a:lnTo>
                        <a:pt x="4663" y="1230"/>
                      </a:lnTo>
                      <a:lnTo>
                        <a:pt x="4752" y="1127"/>
                      </a:lnTo>
                      <a:lnTo>
                        <a:pt x="4816" y="999"/>
                      </a:lnTo>
                      <a:lnTo>
                        <a:pt x="4867" y="871"/>
                      </a:lnTo>
                      <a:lnTo>
                        <a:pt x="4880" y="718"/>
                      </a:lnTo>
                      <a:lnTo>
                        <a:pt x="4867" y="577"/>
                      </a:lnTo>
                      <a:lnTo>
                        <a:pt x="4816" y="449"/>
                      </a:lnTo>
                      <a:lnTo>
                        <a:pt x="4752" y="320"/>
                      </a:lnTo>
                      <a:lnTo>
                        <a:pt x="4663" y="218"/>
                      </a:lnTo>
                      <a:lnTo>
                        <a:pt x="4560" y="128"/>
                      </a:lnTo>
                      <a:lnTo>
                        <a:pt x="4445" y="64"/>
                      </a:lnTo>
                      <a:lnTo>
                        <a:pt x="4304" y="26"/>
                      </a:lnTo>
                      <a:lnTo>
                        <a:pt x="416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2089;p40">
                  <a:extLst>
                    <a:ext uri="{FF2B5EF4-FFF2-40B4-BE49-F238E27FC236}">
                      <a16:creationId xmlns:a16="http://schemas.microsoft.com/office/drawing/2014/main" id="{EAEAF483-CEA5-2905-26D9-337FF9A3DDC6}"/>
                    </a:ext>
                  </a:extLst>
                </p:cNvPr>
                <p:cNvSpPr/>
                <p:nvPr/>
              </p:nvSpPr>
              <p:spPr>
                <a:xfrm>
                  <a:off x="6253331" y="3407318"/>
                  <a:ext cx="44906" cy="199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" h="6328" extrusionOk="0">
                      <a:moveTo>
                        <a:pt x="718" y="1"/>
                      </a:moveTo>
                      <a:lnTo>
                        <a:pt x="564" y="13"/>
                      </a:lnTo>
                      <a:lnTo>
                        <a:pt x="436" y="52"/>
                      </a:lnTo>
                      <a:lnTo>
                        <a:pt x="308" y="129"/>
                      </a:lnTo>
                      <a:lnTo>
                        <a:pt x="206" y="205"/>
                      </a:lnTo>
                      <a:lnTo>
                        <a:pt x="116" y="321"/>
                      </a:lnTo>
                      <a:lnTo>
                        <a:pt x="52" y="436"/>
                      </a:lnTo>
                      <a:lnTo>
                        <a:pt x="13" y="577"/>
                      </a:lnTo>
                      <a:lnTo>
                        <a:pt x="1" y="718"/>
                      </a:lnTo>
                      <a:lnTo>
                        <a:pt x="1" y="5610"/>
                      </a:lnTo>
                      <a:lnTo>
                        <a:pt x="13" y="5764"/>
                      </a:lnTo>
                      <a:lnTo>
                        <a:pt x="52" y="5892"/>
                      </a:lnTo>
                      <a:lnTo>
                        <a:pt x="116" y="6020"/>
                      </a:lnTo>
                      <a:lnTo>
                        <a:pt x="206" y="6123"/>
                      </a:lnTo>
                      <a:lnTo>
                        <a:pt x="308" y="6212"/>
                      </a:lnTo>
                      <a:lnTo>
                        <a:pt x="436" y="6276"/>
                      </a:lnTo>
                      <a:lnTo>
                        <a:pt x="564" y="6315"/>
                      </a:lnTo>
                      <a:lnTo>
                        <a:pt x="718" y="6328"/>
                      </a:lnTo>
                      <a:lnTo>
                        <a:pt x="859" y="6315"/>
                      </a:lnTo>
                      <a:lnTo>
                        <a:pt x="987" y="6276"/>
                      </a:lnTo>
                      <a:lnTo>
                        <a:pt x="1115" y="6212"/>
                      </a:lnTo>
                      <a:lnTo>
                        <a:pt x="1217" y="6123"/>
                      </a:lnTo>
                      <a:lnTo>
                        <a:pt x="1307" y="6020"/>
                      </a:lnTo>
                      <a:lnTo>
                        <a:pt x="1371" y="5892"/>
                      </a:lnTo>
                      <a:lnTo>
                        <a:pt x="1410" y="5764"/>
                      </a:lnTo>
                      <a:lnTo>
                        <a:pt x="1422" y="5610"/>
                      </a:lnTo>
                      <a:lnTo>
                        <a:pt x="1422" y="718"/>
                      </a:lnTo>
                      <a:lnTo>
                        <a:pt x="1410" y="577"/>
                      </a:lnTo>
                      <a:lnTo>
                        <a:pt x="1371" y="436"/>
                      </a:lnTo>
                      <a:lnTo>
                        <a:pt x="1307" y="321"/>
                      </a:lnTo>
                      <a:lnTo>
                        <a:pt x="1217" y="205"/>
                      </a:lnTo>
                      <a:lnTo>
                        <a:pt x="1115" y="129"/>
                      </a:lnTo>
                      <a:lnTo>
                        <a:pt x="987" y="52"/>
                      </a:lnTo>
                      <a:lnTo>
                        <a:pt x="859" y="13"/>
                      </a:lnTo>
                      <a:lnTo>
                        <a:pt x="71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090;p40">
                  <a:extLst>
                    <a:ext uri="{FF2B5EF4-FFF2-40B4-BE49-F238E27FC236}">
                      <a16:creationId xmlns:a16="http://schemas.microsoft.com/office/drawing/2014/main" id="{9E47C73E-C3B9-3DA3-4546-4BF0DE915929}"/>
                    </a:ext>
                  </a:extLst>
                </p:cNvPr>
                <p:cNvSpPr/>
                <p:nvPr/>
              </p:nvSpPr>
              <p:spPr>
                <a:xfrm>
                  <a:off x="6399664" y="3287683"/>
                  <a:ext cx="150782" cy="147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8" h="4663" extrusionOk="0">
                      <a:moveTo>
                        <a:pt x="705" y="0"/>
                      </a:moveTo>
                      <a:lnTo>
                        <a:pt x="564" y="13"/>
                      </a:lnTo>
                      <a:lnTo>
                        <a:pt x="436" y="52"/>
                      </a:lnTo>
                      <a:lnTo>
                        <a:pt x="307" y="116"/>
                      </a:lnTo>
                      <a:lnTo>
                        <a:pt x="205" y="218"/>
                      </a:lnTo>
                      <a:lnTo>
                        <a:pt x="115" y="333"/>
                      </a:lnTo>
                      <a:lnTo>
                        <a:pt x="51" y="449"/>
                      </a:lnTo>
                      <a:lnTo>
                        <a:pt x="13" y="590"/>
                      </a:lnTo>
                      <a:lnTo>
                        <a:pt x="0" y="730"/>
                      </a:lnTo>
                      <a:lnTo>
                        <a:pt x="13" y="859"/>
                      </a:lnTo>
                      <a:lnTo>
                        <a:pt x="64" y="987"/>
                      </a:lnTo>
                      <a:lnTo>
                        <a:pt x="128" y="1115"/>
                      </a:lnTo>
                      <a:lnTo>
                        <a:pt x="218" y="1230"/>
                      </a:lnTo>
                      <a:lnTo>
                        <a:pt x="3561" y="4458"/>
                      </a:lnTo>
                      <a:lnTo>
                        <a:pt x="3676" y="4547"/>
                      </a:lnTo>
                      <a:lnTo>
                        <a:pt x="3791" y="4611"/>
                      </a:lnTo>
                      <a:lnTo>
                        <a:pt x="3919" y="4650"/>
                      </a:lnTo>
                      <a:lnTo>
                        <a:pt x="4060" y="4662"/>
                      </a:lnTo>
                      <a:lnTo>
                        <a:pt x="4201" y="4650"/>
                      </a:lnTo>
                      <a:lnTo>
                        <a:pt x="4329" y="4598"/>
                      </a:lnTo>
                      <a:lnTo>
                        <a:pt x="4457" y="4534"/>
                      </a:lnTo>
                      <a:lnTo>
                        <a:pt x="4521" y="4496"/>
                      </a:lnTo>
                      <a:lnTo>
                        <a:pt x="4573" y="4445"/>
                      </a:lnTo>
                      <a:lnTo>
                        <a:pt x="4662" y="4329"/>
                      </a:lnTo>
                      <a:lnTo>
                        <a:pt x="4726" y="4201"/>
                      </a:lnTo>
                      <a:lnTo>
                        <a:pt x="4765" y="4073"/>
                      </a:lnTo>
                      <a:lnTo>
                        <a:pt x="4777" y="3932"/>
                      </a:lnTo>
                      <a:lnTo>
                        <a:pt x="4752" y="3792"/>
                      </a:lnTo>
                      <a:lnTo>
                        <a:pt x="4713" y="3663"/>
                      </a:lnTo>
                      <a:lnTo>
                        <a:pt x="4649" y="3535"/>
                      </a:lnTo>
                      <a:lnTo>
                        <a:pt x="4560" y="3433"/>
                      </a:lnTo>
                      <a:lnTo>
                        <a:pt x="1217" y="193"/>
                      </a:lnTo>
                      <a:lnTo>
                        <a:pt x="1102" y="103"/>
                      </a:lnTo>
                      <a:lnTo>
                        <a:pt x="974" y="39"/>
                      </a:lnTo>
                      <a:lnTo>
                        <a:pt x="845" y="13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2091;p40">
                  <a:extLst>
                    <a:ext uri="{FF2B5EF4-FFF2-40B4-BE49-F238E27FC236}">
                      <a16:creationId xmlns:a16="http://schemas.microsoft.com/office/drawing/2014/main" id="{662B5C09-1B44-93BC-20D6-5DE4BFC27958}"/>
                    </a:ext>
                  </a:extLst>
                </p:cNvPr>
                <p:cNvSpPr/>
                <p:nvPr/>
              </p:nvSpPr>
              <p:spPr>
                <a:xfrm>
                  <a:off x="5973634" y="2985361"/>
                  <a:ext cx="90160" cy="9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" h="2857" extrusionOk="0">
                      <a:moveTo>
                        <a:pt x="1435" y="0"/>
                      </a:moveTo>
                      <a:lnTo>
                        <a:pt x="1281" y="13"/>
                      </a:lnTo>
                      <a:lnTo>
                        <a:pt x="1141" y="26"/>
                      </a:lnTo>
                      <a:lnTo>
                        <a:pt x="1000" y="64"/>
                      </a:lnTo>
                      <a:lnTo>
                        <a:pt x="872" y="115"/>
                      </a:lnTo>
                      <a:lnTo>
                        <a:pt x="743" y="179"/>
                      </a:lnTo>
                      <a:lnTo>
                        <a:pt x="628" y="243"/>
                      </a:lnTo>
                      <a:lnTo>
                        <a:pt x="526" y="333"/>
                      </a:lnTo>
                      <a:lnTo>
                        <a:pt x="423" y="423"/>
                      </a:lnTo>
                      <a:lnTo>
                        <a:pt x="334" y="525"/>
                      </a:lnTo>
                      <a:lnTo>
                        <a:pt x="244" y="628"/>
                      </a:lnTo>
                      <a:lnTo>
                        <a:pt x="180" y="743"/>
                      </a:lnTo>
                      <a:lnTo>
                        <a:pt x="116" y="871"/>
                      </a:lnTo>
                      <a:lnTo>
                        <a:pt x="65" y="999"/>
                      </a:lnTo>
                      <a:lnTo>
                        <a:pt x="26" y="1140"/>
                      </a:lnTo>
                      <a:lnTo>
                        <a:pt x="13" y="1281"/>
                      </a:lnTo>
                      <a:lnTo>
                        <a:pt x="1" y="1435"/>
                      </a:lnTo>
                      <a:lnTo>
                        <a:pt x="13" y="1575"/>
                      </a:lnTo>
                      <a:lnTo>
                        <a:pt x="26" y="1716"/>
                      </a:lnTo>
                      <a:lnTo>
                        <a:pt x="65" y="1857"/>
                      </a:lnTo>
                      <a:lnTo>
                        <a:pt x="116" y="1985"/>
                      </a:lnTo>
                      <a:lnTo>
                        <a:pt x="180" y="2113"/>
                      </a:lnTo>
                      <a:lnTo>
                        <a:pt x="244" y="2229"/>
                      </a:lnTo>
                      <a:lnTo>
                        <a:pt x="334" y="2344"/>
                      </a:lnTo>
                      <a:lnTo>
                        <a:pt x="423" y="2434"/>
                      </a:lnTo>
                      <a:lnTo>
                        <a:pt x="526" y="2536"/>
                      </a:lnTo>
                      <a:lnTo>
                        <a:pt x="628" y="2613"/>
                      </a:lnTo>
                      <a:lnTo>
                        <a:pt x="743" y="2690"/>
                      </a:lnTo>
                      <a:lnTo>
                        <a:pt x="872" y="2741"/>
                      </a:lnTo>
                      <a:lnTo>
                        <a:pt x="1000" y="2792"/>
                      </a:lnTo>
                      <a:lnTo>
                        <a:pt x="1141" y="2831"/>
                      </a:lnTo>
                      <a:lnTo>
                        <a:pt x="1281" y="2856"/>
                      </a:lnTo>
                      <a:lnTo>
                        <a:pt x="1576" y="2856"/>
                      </a:lnTo>
                      <a:lnTo>
                        <a:pt x="1717" y="2831"/>
                      </a:lnTo>
                      <a:lnTo>
                        <a:pt x="1858" y="2792"/>
                      </a:lnTo>
                      <a:lnTo>
                        <a:pt x="1986" y="2741"/>
                      </a:lnTo>
                      <a:lnTo>
                        <a:pt x="2114" y="2690"/>
                      </a:lnTo>
                      <a:lnTo>
                        <a:pt x="2229" y="2613"/>
                      </a:lnTo>
                      <a:lnTo>
                        <a:pt x="2344" y="2536"/>
                      </a:lnTo>
                      <a:lnTo>
                        <a:pt x="2434" y="2434"/>
                      </a:lnTo>
                      <a:lnTo>
                        <a:pt x="2537" y="2344"/>
                      </a:lnTo>
                      <a:lnTo>
                        <a:pt x="2613" y="2229"/>
                      </a:lnTo>
                      <a:lnTo>
                        <a:pt x="2690" y="2113"/>
                      </a:lnTo>
                      <a:lnTo>
                        <a:pt x="2742" y="1985"/>
                      </a:lnTo>
                      <a:lnTo>
                        <a:pt x="2793" y="1857"/>
                      </a:lnTo>
                      <a:lnTo>
                        <a:pt x="2831" y="1716"/>
                      </a:lnTo>
                      <a:lnTo>
                        <a:pt x="2857" y="1575"/>
                      </a:lnTo>
                      <a:lnTo>
                        <a:pt x="2857" y="1435"/>
                      </a:lnTo>
                      <a:lnTo>
                        <a:pt x="2857" y="1281"/>
                      </a:lnTo>
                      <a:lnTo>
                        <a:pt x="2831" y="1140"/>
                      </a:lnTo>
                      <a:lnTo>
                        <a:pt x="2793" y="999"/>
                      </a:lnTo>
                      <a:lnTo>
                        <a:pt x="2742" y="871"/>
                      </a:lnTo>
                      <a:lnTo>
                        <a:pt x="2690" y="743"/>
                      </a:lnTo>
                      <a:lnTo>
                        <a:pt x="2613" y="628"/>
                      </a:lnTo>
                      <a:lnTo>
                        <a:pt x="2537" y="525"/>
                      </a:lnTo>
                      <a:lnTo>
                        <a:pt x="2434" y="423"/>
                      </a:lnTo>
                      <a:lnTo>
                        <a:pt x="2344" y="333"/>
                      </a:lnTo>
                      <a:lnTo>
                        <a:pt x="2229" y="243"/>
                      </a:lnTo>
                      <a:lnTo>
                        <a:pt x="2114" y="179"/>
                      </a:lnTo>
                      <a:lnTo>
                        <a:pt x="1986" y="115"/>
                      </a:lnTo>
                      <a:lnTo>
                        <a:pt x="1858" y="64"/>
                      </a:lnTo>
                      <a:lnTo>
                        <a:pt x="1717" y="26"/>
                      </a:lnTo>
                      <a:lnTo>
                        <a:pt x="1576" y="13"/>
                      </a:ln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2092;p40">
                  <a:extLst>
                    <a:ext uri="{FF2B5EF4-FFF2-40B4-BE49-F238E27FC236}">
                      <a16:creationId xmlns:a16="http://schemas.microsoft.com/office/drawing/2014/main" id="{26F722EE-14CF-6761-BD2F-AA186B3C18A8}"/>
                    </a:ext>
                  </a:extLst>
                </p:cNvPr>
                <p:cNvSpPr/>
                <p:nvPr/>
              </p:nvSpPr>
              <p:spPr>
                <a:xfrm>
                  <a:off x="6351949" y="2832559"/>
                  <a:ext cx="90160" cy="9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" h="2857" extrusionOk="0">
                      <a:moveTo>
                        <a:pt x="1282" y="1"/>
                      </a:moveTo>
                      <a:lnTo>
                        <a:pt x="1141" y="26"/>
                      </a:lnTo>
                      <a:lnTo>
                        <a:pt x="1000" y="65"/>
                      </a:lnTo>
                      <a:lnTo>
                        <a:pt x="872" y="116"/>
                      </a:lnTo>
                      <a:lnTo>
                        <a:pt x="744" y="167"/>
                      </a:lnTo>
                      <a:lnTo>
                        <a:pt x="628" y="244"/>
                      </a:lnTo>
                      <a:lnTo>
                        <a:pt x="513" y="321"/>
                      </a:lnTo>
                      <a:lnTo>
                        <a:pt x="411" y="411"/>
                      </a:lnTo>
                      <a:lnTo>
                        <a:pt x="321" y="513"/>
                      </a:lnTo>
                      <a:lnTo>
                        <a:pt x="244" y="628"/>
                      </a:lnTo>
                      <a:lnTo>
                        <a:pt x="167" y="744"/>
                      </a:lnTo>
                      <a:lnTo>
                        <a:pt x="103" y="872"/>
                      </a:lnTo>
                      <a:lnTo>
                        <a:pt x="65" y="1000"/>
                      </a:lnTo>
                      <a:lnTo>
                        <a:pt x="26" y="1141"/>
                      </a:lnTo>
                      <a:lnTo>
                        <a:pt x="1" y="1281"/>
                      </a:lnTo>
                      <a:lnTo>
                        <a:pt x="1" y="1422"/>
                      </a:lnTo>
                      <a:lnTo>
                        <a:pt x="1" y="1576"/>
                      </a:lnTo>
                      <a:lnTo>
                        <a:pt x="26" y="1717"/>
                      </a:lnTo>
                      <a:lnTo>
                        <a:pt x="65" y="1845"/>
                      </a:lnTo>
                      <a:lnTo>
                        <a:pt x="103" y="1986"/>
                      </a:lnTo>
                      <a:lnTo>
                        <a:pt x="167" y="2101"/>
                      </a:lnTo>
                      <a:lnTo>
                        <a:pt x="244" y="2229"/>
                      </a:lnTo>
                      <a:lnTo>
                        <a:pt x="321" y="2332"/>
                      </a:lnTo>
                      <a:lnTo>
                        <a:pt x="411" y="2434"/>
                      </a:lnTo>
                      <a:lnTo>
                        <a:pt x="513" y="2524"/>
                      </a:lnTo>
                      <a:lnTo>
                        <a:pt x="628" y="2614"/>
                      </a:lnTo>
                      <a:lnTo>
                        <a:pt x="744" y="2678"/>
                      </a:lnTo>
                      <a:lnTo>
                        <a:pt x="872" y="2742"/>
                      </a:lnTo>
                      <a:lnTo>
                        <a:pt x="1000" y="2793"/>
                      </a:lnTo>
                      <a:lnTo>
                        <a:pt x="1141" y="2831"/>
                      </a:lnTo>
                      <a:lnTo>
                        <a:pt x="1282" y="2844"/>
                      </a:lnTo>
                      <a:lnTo>
                        <a:pt x="1422" y="2857"/>
                      </a:lnTo>
                      <a:lnTo>
                        <a:pt x="1563" y="2844"/>
                      </a:lnTo>
                      <a:lnTo>
                        <a:pt x="1717" y="2831"/>
                      </a:lnTo>
                      <a:lnTo>
                        <a:pt x="1845" y="2793"/>
                      </a:lnTo>
                      <a:lnTo>
                        <a:pt x="1973" y="2742"/>
                      </a:lnTo>
                      <a:lnTo>
                        <a:pt x="2101" y="2678"/>
                      </a:lnTo>
                      <a:lnTo>
                        <a:pt x="2217" y="2614"/>
                      </a:lnTo>
                      <a:lnTo>
                        <a:pt x="2332" y="2524"/>
                      </a:lnTo>
                      <a:lnTo>
                        <a:pt x="2434" y="2434"/>
                      </a:lnTo>
                      <a:lnTo>
                        <a:pt x="2524" y="2332"/>
                      </a:lnTo>
                      <a:lnTo>
                        <a:pt x="2614" y="2229"/>
                      </a:lnTo>
                      <a:lnTo>
                        <a:pt x="2678" y="2101"/>
                      </a:lnTo>
                      <a:lnTo>
                        <a:pt x="2742" y="1986"/>
                      </a:lnTo>
                      <a:lnTo>
                        <a:pt x="2793" y="1845"/>
                      </a:lnTo>
                      <a:lnTo>
                        <a:pt x="2819" y="1717"/>
                      </a:lnTo>
                      <a:lnTo>
                        <a:pt x="2844" y="1576"/>
                      </a:lnTo>
                      <a:lnTo>
                        <a:pt x="2857" y="1422"/>
                      </a:lnTo>
                      <a:lnTo>
                        <a:pt x="2844" y="1281"/>
                      </a:lnTo>
                      <a:lnTo>
                        <a:pt x="2819" y="1141"/>
                      </a:lnTo>
                      <a:lnTo>
                        <a:pt x="2793" y="1000"/>
                      </a:lnTo>
                      <a:lnTo>
                        <a:pt x="2742" y="872"/>
                      </a:lnTo>
                      <a:lnTo>
                        <a:pt x="2678" y="744"/>
                      </a:lnTo>
                      <a:lnTo>
                        <a:pt x="2614" y="628"/>
                      </a:lnTo>
                      <a:lnTo>
                        <a:pt x="2524" y="513"/>
                      </a:lnTo>
                      <a:lnTo>
                        <a:pt x="2434" y="411"/>
                      </a:lnTo>
                      <a:lnTo>
                        <a:pt x="2332" y="321"/>
                      </a:lnTo>
                      <a:lnTo>
                        <a:pt x="2217" y="244"/>
                      </a:lnTo>
                      <a:lnTo>
                        <a:pt x="2101" y="167"/>
                      </a:lnTo>
                      <a:lnTo>
                        <a:pt x="1973" y="116"/>
                      </a:lnTo>
                      <a:lnTo>
                        <a:pt x="1845" y="65"/>
                      </a:lnTo>
                      <a:lnTo>
                        <a:pt x="1717" y="26"/>
                      </a:lnTo>
                      <a:lnTo>
                        <a:pt x="156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2093;p40">
                  <a:extLst>
                    <a:ext uri="{FF2B5EF4-FFF2-40B4-BE49-F238E27FC236}">
                      <a16:creationId xmlns:a16="http://schemas.microsoft.com/office/drawing/2014/main" id="{A7F526E2-7A75-0FC1-E050-66CBA2083F08}"/>
                    </a:ext>
                  </a:extLst>
                </p:cNvPr>
                <p:cNvSpPr/>
                <p:nvPr/>
              </p:nvSpPr>
              <p:spPr>
                <a:xfrm>
                  <a:off x="6619937" y="2985361"/>
                  <a:ext cx="90570" cy="9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" h="2857" extrusionOk="0">
                      <a:moveTo>
                        <a:pt x="1435" y="0"/>
                      </a:moveTo>
                      <a:lnTo>
                        <a:pt x="1294" y="13"/>
                      </a:lnTo>
                      <a:lnTo>
                        <a:pt x="1153" y="26"/>
                      </a:lnTo>
                      <a:lnTo>
                        <a:pt x="1012" y="64"/>
                      </a:lnTo>
                      <a:lnTo>
                        <a:pt x="884" y="115"/>
                      </a:lnTo>
                      <a:lnTo>
                        <a:pt x="756" y="179"/>
                      </a:lnTo>
                      <a:lnTo>
                        <a:pt x="641" y="243"/>
                      </a:lnTo>
                      <a:lnTo>
                        <a:pt x="526" y="333"/>
                      </a:lnTo>
                      <a:lnTo>
                        <a:pt x="423" y="423"/>
                      </a:lnTo>
                      <a:lnTo>
                        <a:pt x="333" y="525"/>
                      </a:lnTo>
                      <a:lnTo>
                        <a:pt x="257" y="628"/>
                      </a:lnTo>
                      <a:lnTo>
                        <a:pt x="180" y="743"/>
                      </a:lnTo>
                      <a:lnTo>
                        <a:pt x="116" y="871"/>
                      </a:lnTo>
                      <a:lnTo>
                        <a:pt x="64" y="999"/>
                      </a:lnTo>
                      <a:lnTo>
                        <a:pt x="39" y="1140"/>
                      </a:lnTo>
                      <a:lnTo>
                        <a:pt x="13" y="1281"/>
                      </a:lnTo>
                      <a:lnTo>
                        <a:pt x="0" y="1435"/>
                      </a:lnTo>
                      <a:lnTo>
                        <a:pt x="13" y="1575"/>
                      </a:lnTo>
                      <a:lnTo>
                        <a:pt x="39" y="1716"/>
                      </a:lnTo>
                      <a:lnTo>
                        <a:pt x="64" y="1857"/>
                      </a:lnTo>
                      <a:lnTo>
                        <a:pt x="116" y="1985"/>
                      </a:lnTo>
                      <a:lnTo>
                        <a:pt x="180" y="2113"/>
                      </a:lnTo>
                      <a:lnTo>
                        <a:pt x="257" y="2229"/>
                      </a:lnTo>
                      <a:lnTo>
                        <a:pt x="333" y="2344"/>
                      </a:lnTo>
                      <a:lnTo>
                        <a:pt x="423" y="2434"/>
                      </a:lnTo>
                      <a:lnTo>
                        <a:pt x="526" y="2536"/>
                      </a:lnTo>
                      <a:lnTo>
                        <a:pt x="641" y="2613"/>
                      </a:lnTo>
                      <a:lnTo>
                        <a:pt x="756" y="2690"/>
                      </a:lnTo>
                      <a:lnTo>
                        <a:pt x="884" y="2741"/>
                      </a:lnTo>
                      <a:lnTo>
                        <a:pt x="1012" y="2792"/>
                      </a:lnTo>
                      <a:lnTo>
                        <a:pt x="1153" y="2831"/>
                      </a:lnTo>
                      <a:lnTo>
                        <a:pt x="1294" y="2856"/>
                      </a:lnTo>
                      <a:lnTo>
                        <a:pt x="1576" y="2856"/>
                      </a:lnTo>
                      <a:lnTo>
                        <a:pt x="1717" y="2831"/>
                      </a:lnTo>
                      <a:lnTo>
                        <a:pt x="1858" y="2792"/>
                      </a:lnTo>
                      <a:lnTo>
                        <a:pt x="1986" y="2741"/>
                      </a:lnTo>
                      <a:lnTo>
                        <a:pt x="2114" y="2690"/>
                      </a:lnTo>
                      <a:lnTo>
                        <a:pt x="2229" y="2613"/>
                      </a:lnTo>
                      <a:lnTo>
                        <a:pt x="2344" y="2536"/>
                      </a:lnTo>
                      <a:lnTo>
                        <a:pt x="2447" y="2434"/>
                      </a:lnTo>
                      <a:lnTo>
                        <a:pt x="2536" y="2344"/>
                      </a:lnTo>
                      <a:lnTo>
                        <a:pt x="2613" y="2229"/>
                      </a:lnTo>
                      <a:lnTo>
                        <a:pt x="2690" y="2113"/>
                      </a:lnTo>
                      <a:lnTo>
                        <a:pt x="2754" y="1985"/>
                      </a:lnTo>
                      <a:lnTo>
                        <a:pt x="2805" y="1857"/>
                      </a:lnTo>
                      <a:lnTo>
                        <a:pt x="2831" y="1716"/>
                      </a:lnTo>
                      <a:lnTo>
                        <a:pt x="2857" y="1575"/>
                      </a:lnTo>
                      <a:lnTo>
                        <a:pt x="2869" y="1435"/>
                      </a:lnTo>
                      <a:lnTo>
                        <a:pt x="2857" y="1281"/>
                      </a:lnTo>
                      <a:lnTo>
                        <a:pt x="2831" y="1140"/>
                      </a:lnTo>
                      <a:lnTo>
                        <a:pt x="2805" y="999"/>
                      </a:lnTo>
                      <a:lnTo>
                        <a:pt x="2754" y="871"/>
                      </a:lnTo>
                      <a:lnTo>
                        <a:pt x="2690" y="743"/>
                      </a:lnTo>
                      <a:lnTo>
                        <a:pt x="2613" y="628"/>
                      </a:lnTo>
                      <a:lnTo>
                        <a:pt x="2536" y="525"/>
                      </a:lnTo>
                      <a:lnTo>
                        <a:pt x="2447" y="423"/>
                      </a:lnTo>
                      <a:lnTo>
                        <a:pt x="2344" y="333"/>
                      </a:lnTo>
                      <a:lnTo>
                        <a:pt x="2229" y="243"/>
                      </a:lnTo>
                      <a:lnTo>
                        <a:pt x="2114" y="179"/>
                      </a:lnTo>
                      <a:lnTo>
                        <a:pt x="1986" y="115"/>
                      </a:lnTo>
                      <a:lnTo>
                        <a:pt x="1858" y="64"/>
                      </a:lnTo>
                      <a:lnTo>
                        <a:pt x="1717" y="26"/>
                      </a:lnTo>
                      <a:lnTo>
                        <a:pt x="1576" y="13"/>
                      </a:ln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2094;p40">
                  <a:extLst>
                    <a:ext uri="{FF2B5EF4-FFF2-40B4-BE49-F238E27FC236}">
                      <a16:creationId xmlns:a16="http://schemas.microsoft.com/office/drawing/2014/main" id="{548379A1-F437-57ED-5C40-9C673A8CC3B2}"/>
                    </a:ext>
                  </a:extLst>
                </p:cNvPr>
                <p:cNvSpPr/>
                <p:nvPr/>
              </p:nvSpPr>
              <p:spPr>
                <a:xfrm>
                  <a:off x="6853149" y="3177326"/>
                  <a:ext cx="90160" cy="9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" h="2857" extrusionOk="0">
                      <a:moveTo>
                        <a:pt x="1281" y="1"/>
                      </a:moveTo>
                      <a:lnTo>
                        <a:pt x="1140" y="26"/>
                      </a:lnTo>
                      <a:lnTo>
                        <a:pt x="1012" y="65"/>
                      </a:lnTo>
                      <a:lnTo>
                        <a:pt x="871" y="103"/>
                      </a:lnTo>
                      <a:lnTo>
                        <a:pt x="756" y="167"/>
                      </a:lnTo>
                      <a:lnTo>
                        <a:pt x="628" y="244"/>
                      </a:lnTo>
                      <a:lnTo>
                        <a:pt x="526" y="321"/>
                      </a:lnTo>
                      <a:lnTo>
                        <a:pt x="423" y="411"/>
                      </a:lnTo>
                      <a:lnTo>
                        <a:pt x="334" y="513"/>
                      </a:lnTo>
                      <a:lnTo>
                        <a:pt x="244" y="628"/>
                      </a:lnTo>
                      <a:lnTo>
                        <a:pt x="180" y="744"/>
                      </a:lnTo>
                      <a:lnTo>
                        <a:pt x="116" y="872"/>
                      </a:lnTo>
                      <a:lnTo>
                        <a:pt x="65" y="1000"/>
                      </a:lnTo>
                      <a:lnTo>
                        <a:pt x="39" y="1141"/>
                      </a:lnTo>
                      <a:lnTo>
                        <a:pt x="13" y="1282"/>
                      </a:lnTo>
                      <a:lnTo>
                        <a:pt x="1" y="1423"/>
                      </a:lnTo>
                      <a:lnTo>
                        <a:pt x="13" y="1576"/>
                      </a:lnTo>
                      <a:lnTo>
                        <a:pt x="39" y="1717"/>
                      </a:lnTo>
                      <a:lnTo>
                        <a:pt x="65" y="1845"/>
                      </a:lnTo>
                      <a:lnTo>
                        <a:pt x="116" y="1986"/>
                      </a:lnTo>
                      <a:lnTo>
                        <a:pt x="180" y="2101"/>
                      </a:lnTo>
                      <a:lnTo>
                        <a:pt x="244" y="2229"/>
                      </a:lnTo>
                      <a:lnTo>
                        <a:pt x="334" y="2332"/>
                      </a:lnTo>
                      <a:lnTo>
                        <a:pt x="423" y="2434"/>
                      </a:lnTo>
                      <a:lnTo>
                        <a:pt x="526" y="2524"/>
                      </a:lnTo>
                      <a:lnTo>
                        <a:pt x="628" y="2614"/>
                      </a:lnTo>
                      <a:lnTo>
                        <a:pt x="756" y="2678"/>
                      </a:lnTo>
                      <a:lnTo>
                        <a:pt x="871" y="2742"/>
                      </a:lnTo>
                      <a:lnTo>
                        <a:pt x="1012" y="2793"/>
                      </a:lnTo>
                      <a:lnTo>
                        <a:pt x="1140" y="2831"/>
                      </a:lnTo>
                      <a:lnTo>
                        <a:pt x="1281" y="2844"/>
                      </a:lnTo>
                      <a:lnTo>
                        <a:pt x="1435" y="2857"/>
                      </a:lnTo>
                      <a:lnTo>
                        <a:pt x="1576" y="2844"/>
                      </a:lnTo>
                      <a:lnTo>
                        <a:pt x="1717" y="2831"/>
                      </a:lnTo>
                      <a:lnTo>
                        <a:pt x="1858" y="2793"/>
                      </a:lnTo>
                      <a:lnTo>
                        <a:pt x="1986" y="2742"/>
                      </a:lnTo>
                      <a:lnTo>
                        <a:pt x="2114" y="2678"/>
                      </a:lnTo>
                      <a:lnTo>
                        <a:pt x="2229" y="2614"/>
                      </a:lnTo>
                      <a:lnTo>
                        <a:pt x="2344" y="2524"/>
                      </a:lnTo>
                      <a:lnTo>
                        <a:pt x="2447" y="2434"/>
                      </a:lnTo>
                      <a:lnTo>
                        <a:pt x="2536" y="2332"/>
                      </a:lnTo>
                      <a:lnTo>
                        <a:pt x="2613" y="2229"/>
                      </a:lnTo>
                      <a:lnTo>
                        <a:pt x="2690" y="2101"/>
                      </a:lnTo>
                      <a:lnTo>
                        <a:pt x="2754" y="1986"/>
                      </a:lnTo>
                      <a:lnTo>
                        <a:pt x="2793" y="1845"/>
                      </a:lnTo>
                      <a:lnTo>
                        <a:pt x="2831" y="1717"/>
                      </a:lnTo>
                      <a:lnTo>
                        <a:pt x="2857" y="1576"/>
                      </a:lnTo>
                      <a:lnTo>
                        <a:pt x="2857" y="1423"/>
                      </a:lnTo>
                      <a:lnTo>
                        <a:pt x="2857" y="1282"/>
                      </a:lnTo>
                      <a:lnTo>
                        <a:pt x="2831" y="1141"/>
                      </a:lnTo>
                      <a:lnTo>
                        <a:pt x="2793" y="1000"/>
                      </a:lnTo>
                      <a:lnTo>
                        <a:pt x="2754" y="872"/>
                      </a:lnTo>
                      <a:lnTo>
                        <a:pt x="2690" y="744"/>
                      </a:lnTo>
                      <a:lnTo>
                        <a:pt x="2613" y="628"/>
                      </a:lnTo>
                      <a:lnTo>
                        <a:pt x="2536" y="513"/>
                      </a:lnTo>
                      <a:lnTo>
                        <a:pt x="2447" y="411"/>
                      </a:lnTo>
                      <a:lnTo>
                        <a:pt x="2344" y="321"/>
                      </a:lnTo>
                      <a:lnTo>
                        <a:pt x="2229" y="244"/>
                      </a:lnTo>
                      <a:lnTo>
                        <a:pt x="2114" y="167"/>
                      </a:lnTo>
                      <a:lnTo>
                        <a:pt x="1986" y="103"/>
                      </a:lnTo>
                      <a:lnTo>
                        <a:pt x="1858" y="65"/>
                      </a:lnTo>
                      <a:lnTo>
                        <a:pt x="1717" y="26"/>
                      </a:lnTo>
                      <a:lnTo>
                        <a:pt x="15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095;p40">
                  <a:extLst>
                    <a:ext uri="{FF2B5EF4-FFF2-40B4-BE49-F238E27FC236}">
                      <a16:creationId xmlns:a16="http://schemas.microsoft.com/office/drawing/2014/main" id="{05064CE7-FC6E-26BA-2BE7-8E5E778E6408}"/>
                    </a:ext>
                  </a:extLst>
                </p:cNvPr>
                <p:cNvSpPr/>
                <p:nvPr/>
              </p:nvSpPr>
              <p:spPr>
                <a:xfrm>
                  <a:off x="6665191" y="2675749"/>
                  <a:ext cx="90191" cy="9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8" h="2857" extrusionOk="0">
                      <a:moveTo>
                        <a:pt x="1435" y="0"/>
                      </a:moveTo>
                      <a:lnTo>
                        <a:pt x="1282" y="13"/>
                      </a:lnTo>
                      <a:lnTo>
                        <a:pt x="1141" y="26"/>
                      </a:lnTo>
                      <a:lnTo>
                        <a:pt x="1000" y="64"/>
                      </a:lnTo>
                      <a:lnTo>
                        <a:pt x="872" y="116"/>
                      </a:lnTo>
                      <a:lnTo>
                        <a:pt x="744" y="180"/>
                      </a:lnTo>
                      <a:lnTo>
                        <a:pt x="628" y="244"/>
                      </a:lnTo>
                      <a:lnTo>
                        <a:pt x="526" y="333"/>
                      </a:lnTo>
                      <a:lnTo>
                        <a:pt x="424" y="423"/>
                      </a:lnTo>
                      <a:lnTo>
                        <a:pt x="321" y="525"/>
                      </a:lnTo>
                      <a:lnTo>
                        <a:pt x="244" y="628"/>
                      </a:lnTo>
                      <a:lnTo>
                        <a:pt x="167" y="743"/>
                      </a:lnTo>
                      <a:lnTo>
                        <a:pt x="116" y="871"/>
                      </a:lnTo>
                      <a:lnTo>
                        <a:pt x="65" y="999"/>
                      </a:lnTo>
                      <a:lnTo>
                        <a:pt x="26" y="1140"/>
                      </a:lnTo>
                      <a:lnTo>
                        <a:pt x="14" y="1281"/>
                      </a:lnTo>
                      <a:lnTo>
                        <a:pt x="1" y="1435"/>
                      </a:lnTo>
                      <a:lnTo>
                        <a:pt x="14" y="1576"/>
                      </a:lnTo>
                      <a:lnTo>
                        <a:pt x="26" y="1716"/>
                      </a:lnTo>
                      <a:lnTo>
                        <a:pt x="65" y="1857"/>
                      </a:lnTo>
                      <a:lnTo>
                        <a:pt x="116" y="1985"/>
                      </a:lnTo>
                      <a:lnTo>
                        <a:pt x="167" y="2114"/>
                      </a:lnTo>
                      <a:lnTo>
                        <a:pt x="244" y="2229"/>
                      </a:lnTo>
                      <a:lnTo>
                        <a:pt x="321" y="2344"/>
                      </a:lnTo>
                      <a:lnTo>
                        <a:pt x="424" y="2434"/>
                      </a:lnTo>
                      <a:lnTo>
                        <a:pt x="526" y="2536"/>
                      </a:lnTo>
                      <a:lnTo>
                        <a:pt x="628" y="2613"/>
                      </a:lnTo>
                      <a:lnTo>
                        <a:pt x="744" y="2690"/>
                      </a:lnTo>
                      <a:lnTo>
                        <a:pt x="872" y="2741"/>
                      </a:lnTo>
                      <a:lnTo>
                        <a:pt x="1000" y="2792"/>
                      </a:lnTo>
                      <a:lnTo>
                        <a:pt x="1141" y="2831"/>
                      </a:lnTo>
                      <a:lnTo>
                        <a:pt x="1282" y="2856"/>
                      </a:lnTo>
                      <a:lnTo>
                        <a:pt x="1576" y="2856"/>
                      </a:lnTo>
                      <a:lnTo>
                        <a:pt x="1717" y="2831"/>
                      </a:lnTo>
                      <a:lnTo>
                        <a:pt x="1858" y="2792"/>
                      </a:lnTo>
                      <a:lnTo>
                        <a:pt x="1986" y="2741"/>
                      </a:lnTo>
                      <a:lnTo>
                        <a:pt x="2114" y="2690"/>
                      </a:lnTo>
                      <a:lnTo>
                        <a:pt x="2229" y="2613"/>
                      </a:lnTo>
                      <a:lnTo>
                        <a:pt x="2332" y="2536"/>
                      </a:lnTo>
                      <a:lnTo>
                        <a:pt x="2434" y="2434"/>
                      </a:lnTo>
                      <a:lnTo>
                        <a:pt x="2537" y="2344"/>
                      </a:lnTo>
                      <a:lnTo>
                        <a:pt x="2614" y="2229"/>
                      </a:lnTo>
                      <a:lnTo>
                        <a:pt x="2691" y="2114"/>
                      </a:lnTo>
                      <a:lnTo>
                        <a:pt x="2742" y="1985"/>
                      </a:lnTo>
                      <a:lnTo>
                        <a:pt x="2793" y="1857"/>
                      </a:lnTo>
                      <a:lnTo>
                        <a:pt x="2831" y="1716"/>
                      </a:lnTo>
                      <a:lnTo>
                        <a:pt x="2857" y="1576"/>
                      </a:lnTo>
                      <a:lnTo>
                        <a:pt x="2857" y="1435"/>
                      </a:lnTo>
                      <a:lnTo>
                        <a:pt x="2857" y="1281"/>
                      </a:lnTo>
                      <a:lnTo>
                        <a:pt x="2831" y="1140"/>
                      </a:lnTo>
                      <a:lnTo>
                        <a:pt x="2793" y="999"/>
                      </a:lnTo>
                      <a:lnTo>
                        <a:pt x="2742" y="871"/>
                      </a:lnTo>
                      <a:lnTo>
                        <a:pt x="2691" y="743"/>
                      </a:lnTo>
                      <a:lnTo>
                        <a:pt x="2614" y="628"/>
                      </a:lnTo>
                      <a:lnTo>
                        <a:pt x="2537" y="525"/>
                      </a:lnTo>
                      <a:lnTo>
                        <a:pt x="2434" y="423"/>
                      </a:lnTo>
                      <a:lnTo>
                        <a:pt x="2332" y="333"/>
                      </a:lnTo>
                      <a:lnTo>
                        <a:pt x="2229" y="244"/>
                      </a:lnTo>
                      <a:lnTo>
                        <a:pt x="2114" y="180"/>
                      </a:lnTo>
                      <a:lnTo>
                        <a:pt x="1986" y="116"/>
                      </a:lnTo>
                      <a:lnTo>
                        <a:pt x="1858" y="64"/>
                      </a:lnTo>
                      <a:lnTo>
                        <a:pt x="1717" y="26"/>
                      </a:lnTo>
                      <a:lnTo>
                        <a:pt x="1576" y="13"/>
                      </a:ln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2096;p40">
                  <a:extLst>
                    <a:ext uri="{FF2B5EF4-FFF2-40B4-BE49-F238E27FC236}">
                      <a16:creationId xmlns:a16="http://schemas.microsoft.com/office/drawing/2014/main" id="{9249F746-6D52-FB81-F85A-1094EECC72D0}"/>
                    </a:ext>
                  </a:extLst>
                </p:cNvPr>
                <p:cNvSpPr/>
                <p:nvPr/>
              </p:nvSpPr>
              <p:spPr>
                <a:xfrm>
                  <a:off x="6377005" y="3265057"/>
                  <a:ext cx="90191" cy="9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8" h="2857" extrusionOk="0">
                      <a:moveTo>
                        <a:pt x="1435" y="0"/>
                      </a:moveTo>
                      <a:lnTo>
                        <a:pt x="1294" y="13"/>
                      </a:lnTo>
                      <a:lnTo>
                        <a:pt x="1141" y="26"/>
                      </a:lnTo>
                      <a:lnTo>
                        <a:pt x="1013" y="64"/>
                      </a:lnTo>
                      <a:lnTo>
                        <a:pt x="885" y="115"/>
                      </a:lnTo>
                      <a:lnTo>
                        <a:pt x="757" y="179"/>
                      </a:lnTo>
                      <a:lnTo>
                        <a:pt x="641" y="243"/>
                      </a:lnTo>
                      <a:lnTo>
                        <a:pt x="526" y="333"/>
                      </a:lnTo>
                      <a:lnTo>
                        <a:pt x="424" y="423"/>
                      </a:lnTo>
                      <a:lnTo>
                        <a:pt x="334" y="525"/>
                      </a:lnTo>
                      <a:lnTo>
                        <a:pt x="244" y="628"/>
                      </a:lnTo>
                      <a:lnTo>
                        <a:pt x="180" y="743"/>
                      </a:lnTo>
                      <a:lnTo>
                        <a:pt x="116" y="871"/>
                      </a:lnTo>
                      <a:lnTo>
                        <a:pt x="65" y="999"/>
                      </a:lnTo>
                      <a:lnTo>
                        <a:pt x="39" y="1140"/>
                      </a:lnTo>
                      <a:lnTo>
                        <a:pt x="14" y="1281"/>
                      </a:lnTo>
                      <a:lnTo>
                        <a:pt x="1" y="1435"/>
                      </a:lnTo>
                      <a:lnTo>
                        <a:pt x="14" y="1576"/>
                      </a:lnTo>
                      <a:lnTo>
                        <a:pt x="39" y="1716"/>
                      </a:lnTo>
                      <a:lnTo>
                        <a:pt x="65" y="1857"/>
                      </a:lnTo>
                      <a:lnTo>
                        <a:pt x="116" y="1985"/>
                      </a:lnTo>
                      <a:lnTo>
                        <a:pt x="180" y="2113"/>
                      </a:lnTo>
                      <a:lnTo>
                        <a:pt x="244" y="2229"/>
                      </a:lnTo>
                      <a:lnTo>
                        <a:pt x="334" y="2344"/>
                      </a:lnTo>
                      <a:lnTo>
                        <a:pt x="424" y="2434"/>
                      </a:lnTo>
                      <a:lnTo>
                        <a:pt x="526" y="2536"/>
                      </a:lnTo>
                      <a:lnTo>
                        <a:pt x="641" y="2613"/>
                      </a:lnTo>
                      <a:lnTo>
                        <a:pt x="757" y="2690"/>
                      </a:lnTo>
                      <a:lnTo>
                        <a:pt x="885" y="2741"/>
                      </a:lnTo>
                      <a:lnTo>
                        <a:pt x="1013" y="2792"/>
                      </a:lnTo>
                      <a:lnTo>
                        <a:pt x="1141" y="2831"/>
                      </a:lnTo>
                      <a:lnTo>
                        <a:pt x="1294" y="2856"/>
                      </a:lnTo>
                      <a:lnTo>
                        <a:pt x="1576" y="2856"/>
                      </a:lnTo>
                      <a:lnTo>
                        <a:pt x="1717" y="2831"/>
                      </a:lnTo>
                      <a:lnTo>
                        <a:pt x="1858" y="2792"/>
                      </a:lnTo>
                      <a:lnTo>
                        <a:pt x="1986" y="2741"/>
                      </a:lnTo>
                      <a:lnTo>
                        <a:pt x="2114" y="2690"/>
                      </a:lnTo>
                      <a:lnTo>
                        <a:pt x="2229" y="2613"/>
                      </a:lnTo>
                      <a:lnTo>
                        <a:pt x="2345" y="2536"/>
                      </a:lnTo>
                      <a:lnTo>
                        <a:pt x="2447" y="2434"/>
                      </a:lnTo>
                      <a:lnTo>
                        <a:pt x="2537" y="2344"/>
                      </a:lnTo>
                      <a:lnTo>
                        <a:pt x="2614" y="2229"/>
                      </a:lnTo>
                      <a:lnTo>
                        <a:pt x="2691" y="2113"/>
                      </a:lnTo>
                      <a:lnTo>
                        <a:pt x="2755" y="1985"/>
                      </a:lnTo>
                      <a:lnTo>
                        <a:pt x="2793" y="1857"/>
                      </a:lnTo>
                      <a:lnTo>
                        <a:pt x="2831" y="1716"/>
                      </a:lnTo>
                      <a:lnTo>
                        <a:pt x="2857" y="1576"/>
                      </a:lnTo>
                      <a:lnTo>
                        <a:pt x="2857" y="1435"/>
                      </a:lnTo>
                      <a:lnTo>
                        <a:pt x="2857" y="1281"/>
                      </a:lnTo>
                      <a:lnTo>
                        <a:pt x="2831" y="1140"/>
                      </a:lnTo>
                      <a:lnTo>
                        <a:pt x="2793" y="999"/>
                      </a:lnTo>
                      <a:lnTo>
                        <a:pt x="2755" y="871"/>
                      </a:lnTo>
                      <a:lnTo>
                        <a:pt x="2691" y="743"/>
                      </a:lnTo>
                      <a:lnTo>
                        <a:pt x="2614" y="628"/>
                      </a:lnTo>
                      <a:lnTo>
                        <a:pt x="2537" y="525"/>
                      </a:lnTo>
                      <a:lnTo>
                        <a:pt x="2447" y="423"/>
                      </a:lnTo>
                      <a:lnTo>
                        <a:pt x="2345" y="333"/>
                      </a:lnTo>
                      <a:lnTo>
                        <a:pt x="2229" y="243"/>
                      </a:lnTo>
                      <a:lnTo>
                        <a:pt x="2114" y="179"/>
                      </a:lnTo>
                      <a:lnTo>
                        <a:pt x="1986" y="115"/>
                      </a:lnTo>
                      <a:lnTo>
                        <a:pt x="1858" y="64"/>
                      </a:lnTo>
                      <a:lnTo>
                        <a:pt x="1717" y="26"/>
                      </a:lnTo>
                      <a:lnTo>
                        <a:pt x="1576" y="13"/>
                      </a:ln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097;p40">
                  <a:extLst>
                    <a:ext uri="{FF2B5EF4-FFF2-40B4-BE49-F238E27FC236}">
                      <a16:creationId xmlns:a16="http://schemas.microsoft.com/office/drawing/2014/main" id="{A22CE740-3468-528F-280A-937699032714}"/>
                    </a:ext>
                  </a:extLst>
                </p:cNvPr>
                <p:cNvSpPr/>
                <p:nvPr/>
              </p:nvSpPr>
              <p:spPr>
                <a:xfrm>
                  <a:off x="6153892" y="3087198"/>
                  <a:ext cx="90191" cy="9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8" h="2857" extrusionOk="0">
                      <a:moveTo>
                        <a:pt x="1282" y="1"/>
                      </a:moveTo>
                      <a:lnTo>
                        <a:pt x="1141" y="26"/>
                      </a:lnTo>
                      <a:lnTo>
                        <a:pt x="1000" y="65"/>
                      </a:lnTo>
                      <a:lnTo>
                        <a:pt x="872" y="116"/>
                      </a:lnTo>
                      <a:lnTo>
                        <a:pt x="744" y="167"/>
                      </a:lnTo>
                      <a:lnTo>
                        <a:pt x="629" y="244"/>
                      </a:lnTo>
                      <a:lnTo>
                        <a:pt x="526" y="321"/>
                      </a:lnTo>
                      <a:lnTo>
                        <a:pt x="424" y="411"/>
                      </a:lnTo>
                      <a:lnTo>
                        <a:pt x="334" y="513"/>
                      </a:lnTo>
                      <a:lnTo>
                        <a:pt x="244" y="628"/>
                      </a:lnTo>
                      <a:lnTo>
                        <a:pt x="167" y="744"/>
                      </a:lnTo>
                      <a:lnTo>
                        <a:pt x="116" y="872"/>
                      </a:lnTo>
                      <a:lnTo>
                        <a:pt x="65" y="1000"/>
                      </a:lnTo>
                      <a:lnTo>
                        <a:pt x="27" y="1141"/>
                      </a:lnTo>
                      <a:lnTo>
                        <a:pt x="14" y="1281"/>
                      </a:lnTo>
                      <a:lnTo>
                        <a:pt x="1" y="1422"/>
                      </a:lnTo>
                      <a:lnTo>
                        <a:pt x="14" y="1576"/>
                      </a:lnTo>
                      <a:lnTo>
                        <a:pt x="27" y="1717"/>
                      </a:lnTo>
                      <a:lnTo>
                        <a:pt x="65" y="1858"/>
                      </a:lnTo>
                      <a:lnTo>
                        <a:pt x="116" y="1986"/>
                      </a:lnTo>
                      <a:lnTo>
                        <a:pt x="167" y="2114"/>
                      </a:lnTo>
                      <a:lnTo>
                        <a:pt x="244" y="2229"/>
                      </a:lnTo>
                      <a:lnTo>
                        <a:pt x="334" y="2332"/>
                      </a:lnTo>
                      <a:lnTo>
                        <a:pt x="424" y="2434"/>
                      </a:lnTo>
                      <a:lnTo>
                        <a:pt x="526" y="2524"/>
                      </a:lnTo>
                      <a:lnTo>
                        <a:pt x="629" y="2613"/>
                      </a:lnTo>
                      <a:lnTo>
                        <a:pt x="744" y="2678"/>
                      </a:lnTo>
                      <a:lnTo>
                        <a:pt x="872" y="2742"/>
                      </a:lnTo>
                      <a:lnTo>
                        <a:pt x="1000" y="2793"/>
                      </a:lnTo>
                      <a:lnTo>
                        <a:pt x="1141" y="2831"/>
                      </a:lnTo>
                      <a:lnTo>
                        <a:pt x="1282" y="2844"/>
                      </a:lnTo>
                      <a:lnTo>
                        <a:pt x="1435" y="2857"/>
                      </a:lnTo>
                      <a:lnTo>
                        <a:pt x="1576" y="2844"/>
                      </a:lnTo>
                      <a:lnTo>
                        <a:pt x="1717" y="2831"/>
                      </a:lnTo>
                      <a:lnTo>
                        <a:pt x="1858" y="2793"/>
                      </a:lnTo>
                      <a:lnTo>
                        <a:pt x="1986" y="2742"/>
                      </a:lnTo>
                      <a:lnTo>
                        <a:pt x="2114" y="2678"/>
                      </a:lnTo>
                      <a:lnTo>
                        <a:pt x="2230" y="2613"/>
                      </a:lnTo>
                      <a:lnTo>
                        <a:pt x="2345" y="2524"/>
                      </a:lnTo>
                      <a:lnTo>
                        <a:pt x="2434" y="2434"/>
                      </a:lnTo>
                      <a:lnTo>
                        <a:pt x="2537" y="2332"/>
                      </a:lnTo>
                      <a:lnTo>
                        <a:pt x="2614" y="2229"/>
                      </a:lnTo>
                      <a:lnTo>
                        <a:pt x="2691" y="2114"/>
                      </a:lnTo>
                      <a:lnTo>
                        <a:pt x="2742" y="1986"/>
                      </a:lnTo>
                      <a:lnTo>
                        <a:pt x="2793" y="1858"/>
                      </a:lnTo>
                      <a:lnTo>
                        <a:pt x="2831" y="1717"/>
                      </a:lnTo>
                      <a:lnTo>
                        <a:pt x="2857" y="1576"/>
                      </a:lnTo>
                      <a:lnTo>
                        <a:pt x="2857" y="1422"/>
                      </a:lnTo>
                      <a:lnTo>
                        <a:pt x="2857" y="1281"/>
                      </a:lnTo>
                      <a:lnTo>
                        <a:pt x="2831" y="1141"/>
                      </a:lnTo>
                      <a:lnTo>
                        <a:pt x="2793" y="1000"/>
                      </a:lnTo>
                      <a:lnTo>
                        <a:pt x="2742" y="872"/>
                      </a:lnTo>
                      <a:lnTo>
                        <a:pt x="2691" y="744"/>
                      </a:lnTo>
                      <a:lnTo>
                        <a:pt x="2614" y="628"/>
                      </a:lnTo>
                      <a:lnTo>
                        <a:pt x="2537" y="513"/>
                      </a:lnTo>
                      <a:lnTo>
                        <a:pt x="2434" y="411"/>
                      </a:lnTo>
                      <a:lnTo>
                        <a:pt x="2345" y="321"/>
                      </a:lnTo>
                      <a:lnTo>
                        <a:pt x="2230" y="244"/>
                      </a:lnTo>
                      <a:lnTo>
                        <a:pt x="2114" y="167"/>
                      </a:lnTo>
                      <a:lnTo>
                        <a:pt x="1986" y="116"/>
                      </a:lnTo>
                      <a:lnTo>
                        <a:pt x="1858" y="65"/>
                      </a:lnTo>
                      <a:lnTo>
                        <a:pt x="1717" y="26"/>
                      </a:lnTo>
                      <a:lnTo>
                        <a:pt x="15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098;p40">
                  <a:extLst>
                    <a:ext uri="{FF2B5EF4-FFF2-40B4-BE49-F238E27FC236}">
                      <a16:creationId xmlns:a16="http://schemas.microsoft.com/office/drawing/2014/main" id="{96E1BE02-20E3-D7F0-A1D0-D3081448C236}"/>
                    </a:ext>
                  </a:extLst>
                </p:cNvPr>
                <p:cNvSpPr/>
                <p:nvPr/>
              </p:nvSpPr>
              <p:spPr>
                <a:xfrm>
                  <a:off x="6230704" y="3361244"/>
                  <a:ext cx="90160" cy="9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" h="2857" extrusionOk="0">
                      <a:moveTo>
                        <a:pt x="1281" y="0"/>
                      </a:moveTo>
                      <a:lnTo>
                        <a:pt x="1140" y="26"/>
                      </a:lnTo>
                      <a:lnTo>
                        <a:pt x="999" y="64"/>
                      </a:lnTo>
                      <a:lnTo>
                        <a:pt x="871" y="103"/>
                      </a:lnTo>
                      <a:lnTo>
                        <a:pt x="743" y="167"/>
                      </a:lnTo>
                      <a:lnTo>
                        <a:pt x="628" y="244"/>
                      </a:lnTo>
                      <a:lnTo>
                        <a:pt x="526" y="321"/>
                      </a:lnTo>
                      <a:lnTo>
                        <a:pt x="423" y="410"/>
                      </a:lnTo>
                      <a:lnTo>
                        <a:pt x="333" y="513"/>
                      </a:lnTo>
                      <a:lnTo>
                        <a:pt x="244" y="628"/>
                      </a:lnTo>
                      <a:lnTo>
                        <a:pt x="180" y="743"/>
                      </a:lnTo>
                      <a:lnTo>
                        <a:pt x="116" y="871"/>
                      </a:lnTo>
                      <a:lnTo>
                        <a:pt x="64" y="999"/>
                      </a:lnTo>
                      <a:lnTo>
                        <a:pt x="26" y="1140"/>
                      </a:lnTo>
                      <a:lnTo>
                        <a:pt x="13" y="1281"/>
                      </a:lnTo>
                      <a:lnTo>
                        <a:pt x="0" y="1422"/>
                      </a:lnTo>
                      <a:lnTo>
                        <a:pt x="13" y="1576"/>
                      </a:lnTo>
                      <a:lnTo>
                        <a:pt x="26" y="1717"/>
                      </a:lnTo>
                      <a:lnTo>
                        <a:pt x="64" y="1845"/>
                      </a:lnTo>
                      <a:lnTo>
                        <a:pt x="116" y="1986"/>
                      </a:lnTo>
                      <a:lnTo>
                        <a:pt x="180" y="2101"/>
                      </a:lnTo>
                      <a:lnTo>
                        <a:pt x="244" y="2229"/>
                      </a:lnTo>
                      <a:lnTo>
                        <a:pt x="333" y="2331"/>
                      </a:lnTo>
                      <a:lnTo>
                        <a:pt x="423" y="2434"/>
                      </a:lnTo>
                      <a:lnTo>
                        <a:pt x="526" y="2524"/>
                      </a:lnTo>
                      <a:lnTo>
                        <a:pt x="628" y="2613"/>
                      </a:lnTo>
                      <a:lnTo>
                        <a:pt x="743" y="2677"/>
                      </a:lnTo>
                      <a:lnTo>
                        <a:pt x="871" y="2741"/>
                      </a:lnTo>
                      <a:lnTo>
                        <a:pt x="999" y="2793"/>
                      </a:lnTo>
                      <a:lnTo>
                        <a:pt x="1140" y="2818"/>
                      </a:lnTo>
                      <a:lnTo>
                        <a:pt x="1281" y="2844"/>
                      </a:lnTo>
                      <a:lnTo>
                        <a:pt x="1435" y="2857"/>
                      </a:lnTo>
                      <a:lnTo>
                        <a:pt x="1576" y="2844"/>
                      </a:lnTo>
                      <a:lnTo>
                        <a:pt x="1717" y="2818"/>
                      </a:lnTo>
                      <a:lnTo>
                        <a:pt x="1858" y="2793"/>
                      </a:lnTo>
                      <a:lnTo>
                        <a:pt x="1986" y="2741"/>
                      </a:lnTo>
                      <a:lnTo>
                        <a:pt x="2114" y="2677"/>
                      </a:lnTo>
                      <a:lnTo>
                        <a:pt x="2229" y="2613"/>
                      </a:lnTo>
                      <a:lnTo>
                        <a:pt x="2344" y="2524"/>
                      </a:lnTo>
                      <a:lnTo>
                        <a:pt x="2434" y="2434"/>
                      </a:lnTo>
                      <a:lnTo>
                        <a:pt x="2536" y="2331"/>
                      </a:lnTo>
                      <a:lnTo>
                        <a:pt x="2613" y="2229"/>
                      </a:lnTo>
                      <a:lnTo>
                        <a:pt x="2690" y="2101"/>
                      </a:lnTo>
                      <a:lnTo>
                        <a:pt x="2741" y="1986"/>
                      </a:lnTo>
                      <a:lnTo>
                        <a:pt x="2793" y="1845"/>
                      </a:lnTo>
                      <a:lnTo>
                        <a:pt x="2831" y="1717"/>
                      </a:lnTo>
                      <a:lnTo>
                        <a:pt x="2857" y="1576"/>
                      </a:lnTo>
                      <a:lnTo>
                        <a:pt x="2857" y="1422"/>
                      </a:lnTo>
                      <a:lnTo>
                        <a:pt x="2857" y="1281"/>
                      </a:lnTo>
                      <a:lnTo>
                        <a:pt x="2831" y="1140"/>
                      </a:lnTo>
                      <a:lnTo>
                        <a:pt x="2793" y="999"/>
                      </a:lnTo>
                      <a:lnTo>
                        <a:pt x="2741" y="871"/>
                      </a:lnTo>
                      <a:lnTo>
                        <a:pt x="2690" y="743"/>
                      </a:lnTo>
                      <a:lnTo>
                        <a:pt x="2613" y="628"/>
                      </a:lnTo>
                      <a:lnTo>
                        <a:pt x="2536" y="513"/>
                      </a:lnTo>
                      <a:lnTo>
                        <a:pt x="2434" y="410"/>
                      </a:lnTo>
                      <a:lnTo>
                        <a:pt x="2344" y="321"/>
                      </a:lnTo>
                      <a:lnTo>
                        <a:pt x="2229" y="244"/>
                      </a:lnTo>
                      <a:lnTo>
                        <a:pt x="2114" y="167"/>
                      </a:lnTo>
                      <a:lnTo>
                        <a:pt x="1986" y="103"/>
                      </a:lnTo>
                      <a:lnTo>
                        <a:pt x="1858" y="64"/>
                      </a:lnTo>
                      <a:lnTo>
                        <a:pt x="1717" y="26"/>
                      </a:lnTo>
                      <a:lnTo>
                        <a:pt x="157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099;p40">
                  <a:extLst>
                    <a:ext uri="{FF2B5EF4-FFF2-40B4-BE49-F238E27FC236}">
                      <a16:creationId xmlns:a16="http://schemas.microsoft.com/office/drawing/2014/main" id="{EE276016-AAA8-FE0E-1B16-AFE088DF94F8}"/>
                    </a:ext>
                  </a:extLst>
                </p:cNvPr>
                <p:cNvSpPr/>
                <p:nvPr/>
              </p:nvSpPr>
              <p:spPr>
                <a:xfrm>
                  <a:off x="6199178" y="2411391"/>
                  <a:ext cx="524643" cy="109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5" h="3472" extrusionOk="0">
                      <a:moveTo>
                        <a:pt x="0" y="1"/>
                      </a:moveTo>
                      <a:lnTo>
                        <a:pt x="0" y="3472"/>
                      </a:lnTo>
                      <a:lnTo>
                        <a:pt x="16625" y="3472"/>
                      </a:lnTo>
                      <a:lnTo>
                        <a:pt x="166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2100;p40">
                  <a:extLst>
                    <a:ext uri="{FF2B5EF4-FFF2-40B4-BE49-F238E27FC236}">
                      <a16:creationId xmlns:a16="http://schemas.microsoft.com/office/drawing/2014/main" id="{0E16AA3B-F615-459A-9024-8376F20DE957}"/>
                    </a:ext>
                  </a:extLst>
                </p:cNvPr>
                <p:cNvSpPr/>
                <p:nvPr/>
              </p:nvSpPr>
              <p:spPr>
                <a:xfrm>
                  <a:off x="6530218" y="3921455"/>
                  <a:ext cx="188367" cy="18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9" h="5956" extrusionOk="0">
                      <a:moveTo>
                        <a:pt x="2831" y="0"/>
                      </a:moveTo>
                      <a:lnTo>
                        <a:pt x="2677" y="13"/>
                      </a:lnTo>
                      <a:lnTo>
                        <a:pt x="2382" y="64"/>
                      </a:lnTo>
                      <a:lnTo>
                        <a:pt x="2101" y="128"/>
                      </a:lnTo>
                      <a:lnTo>
                        <a:pt x="1832" y="231"/>
                      </a:lnTo>
                      <a:lnTo>
                        <a:pt x="1563" y="359"/>
                      </a:lnTo>
                      <a:lnTo>
                        <a:pt x="1319" y="512"/>
                      </a:lnTo>
                      <a:lnTo>
                        <a:pt x="1089" y="679"/>
                      </a:lnTo>
                      <a:lnTo>
                        <a:pt x="884" y="871"/>
                      </a:lnTo>
                      <a:lnTo>
                        <a:pt x="692" y="1089"/>
                      </a:lnTo>
                      <a:lnTo>
                        <a:pt x="512" y="1319"/>
                      </a:lnTo>
                      <a:lnTo>
                        <a:pt x="371" y="1563"/>
                      </a:lnTo>
                      <a:lnTo>
                        <a:pt x="243" y="1819"/>
                      </a:lnTo>
                      <a:lnTo>
                        <a:pt x="141" y="2088"/>
                      </a:lnTo>
                      <a:lnTo>
                        <a:pt x="64" y="2382"/>
                      </a:lnTo>
                      <a:lnTo>
                        <a:pt x="26" y="2677"/>
                      </a:lnTo>
                      <a:lnTo>
                        <a:pt x="13" y="2831"/>
                      </a:lnTo>
                      <a:lnTo>
                        <a:pt x="0" y="2984"/>
                      </a:lnTo>
                      <a:lnTo>
                        <a:pt x="13" y="3138"/>
                      </a:lnTo>
                      <a:lnTo>
                        <a:pt x="26" y="3279"/>
                      </a:lnTo>
                      <a:lnTo>
                        <a:pt x="64" y="3586"/>
                      </a:lnTo>
                      <a:lnTo>
                        <a:pt x="141" y="3868"/>
                      </a:lnTo>
                      <a:lnTo>
                        <a:pt x="243" y="4137"/>
                      </a:lnTo>
                      <a:lnTo>
                        <a:pt x="371" y="4406"/>
                      </a:lnTo>
                      <a:lnTo>
                        <a:pt x="512" y="4649"/>
                      </a:lnTo>
                      <a:lnTo>
                        <a:pt x="692" y="4880"/>
                      </a:lnTo>
                      <a:lnTo>
                        <a:pt x="884" y="5085"/>
                      </a:lnTo>
                      <a:lnTo>
                        <a:pt x="1089" y="5277"/>
                      </a:lnTo>
                      <a:lnTo>
                        <a:pt x="1319" y="5456"/>
                      </a:lnTo>
                      <a:lnTo>
                        <a:pt x="1563" y="5597"/>
                      </a:lnTo>
                      <a:lnTo>
                        <a:pt x="1832" y="5725"/>
                      </a:lnTo>
                      <a:lnTo>
                        <a:pt x="2101" y="5828"/>
                      </a:lnTo>
                      <a:lnTo>
                        <a:pt x="2382" y="5905"/>
                      </a:lnTo>
                      <a:lnTo>
                        <a:pt x="2677" y="5943"/>
                      </a:lnTo>
                      <a:lnTo>
                        <a:pt x="2831" y="5956"/>
                      </a:lnTo>
                      <a:lnTo>
                        <a:pt x="3138" y="5956"/>
                      </a:lnTo>
                      <a:lnTo>
                        <a:pt x="3292" y="5943"/>
                      </a:lnTo>
                      <a:lnTo>
                        <a:pt x="3586" y="5905"/>
                      </a:lnTo>
                      <a:lnTo>
                        <a:pt x="3868" y="5828"/>
                      </a:lnTo>
                      <a:lnTo>
                        <a:pt x="4150" y="5725"/>
                      </a:lnTo>
                      <a:lnTo>
                        <a:pt x="4406" y="5597"/>
                      </a:lnTo>
                      <a:lnTo>
                        <a:pt x="4649" y="5456"/>
                      </a:lnTo>
                      <a:lnTo>
                        <a:pt x="4880" y="5277"/>
                      </a:lnTo>
                      <a:lnTo>
                        <a:pt x="5098" y="5085"/>
                      </a:lnTo>
                      <a:lnTo>
                        <a:pt x="5290" y="4880"/>
                      </a:lnTo>
                      <a:lnTo>
                        <a:pt x="5456" y="4649"/>
                      </a:lnTo>
                      <a:lnTo>
                        <a:pt x="5610" y="4406"/>
                      </a:lnTo>
                      <a:lnTo>
                        <a:pt x="5725" y="4137"/>
                      </a:lnTo>
                      <a:lnTo>
                        <a:pt x="5828" y="3868"/>
                      </a:lnTo>
                      <a:lnTo>
                        <a:pt x="5904" y="3586"/>
                      </a:lnTo>
                      <a:lnTo>
                        <a:pt x="5956" y="3279"/>
                      </a:lnTo>
                      <a:lnTo>
                        <a:pt x="5956" y="3138"/>
                      </a:lnTo>
                      <a:lnTo>
                        <a:pt x="5969" y="2984"/>
                      </a:lnTo>
                      <a:lnTo>
                        <a:pt x="5956" y="2831"/>
                      </a:lnTo>
                      <a:lnTo>
                        <a:pt x="5956" y="2677"/>
                      </a:lnTo>
                      <a:lnTo>
                        <a:pt x="5904" y="2382"/>
                      </a:lnTo>
                      <a:lnTo>
                        <a:pt x="5828" y="2088"/>
                      </a:lnTo>
                      <a:lnTo>
                        <a:pt x="5725" y="1819"/>
                      </a:lnTo>
                      <a:lnTo>
                        <a:pt x="5610" y="1563"/>
                      </a:lnTo>
                      <a:lnTo>
                        <a:pt x="5456" y="1319"/>
                      </a:lnTo>
                      <a:lnTo>
                        <a:pt x="5290" y="1089"/>
                      </a:lnTo>
                      <a:lnTo>
                        <a:pt x="5098" y="871"/>
                      </a:lnTo>
                      <a:lnTo>
                        <a:pt x="4880" y="679"/>
                      </a:lnTo>
                      <a:lnTo>
                        <a:pt x="4649" y="512"/>
                      </a:lnTo>
                      <a:lnTo>
                        <a:pt x="4406" y="359"/>
                      </a:lnTo>
                      <a:lnTo>
                        <a:pt x="4150" y="231"/>
                      </a:lnTo>
                      <a:lnTo>
                        <a:pt x="3868" y="128"/>
                      </a:lnTo>
                      <a:lnTo>
                        <a:pt x="3586" y="64"/>
                      </a:lnTo>
                      <a:lnTo>
                        <a:pt x="3292" y="13"/>
                      </a:lnTo>
                      <a:lnTo>
                        <a:pt x="3138" y="0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101;p40">
                  <a:extLst>
                    <a:ext uri="{FF2B5EF4-FFF2-40B4-BE49-F238E27FC236}">
                      <a16:creationId xmlns:a16="http://schemas.microsoft.com/office/drawing/2014/main" id="{E518FC03-72F1-9F7F-37A5-4AD749A625FD}"/>
                    </a:ext>
                  </a:extLst>
                </p:cNvPr>
                <p:cNvSpPr/>
                <p:nvPr/>
              </p:nvSpPr>
              <p:spPr>
                <a:xfrm>
                  <a:off x="6561745" y="3952981"/>
                  <a:ext cx="125315" cy="125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3971" extrusionOk="0">
                      <a:moveTo>
                        <a:pt x="1780" y="0"/>
                      </a:moveTo>
                      <a:lnTo>
                        <a:pt x="1588" y="39"/>
                      </a:lnTo>
                      <a:lnTo>
                        <a:pt x="1396" y="90"/>
                      </a:lnTo>
                      <a:lnTo>
                        <a:pt x="1217" y="154"/>
                      </a:lnTo>
                      <a:lnTo>
                        <a:pt x="1037" y="231"/>
                      </a:lnTo>
                      <a:lnTo>
                        <a:pt x="871" y="333"/>
                      </a:lnTo>
                      <a:lnTo>
                        <a:pt x="717" y="448"/>
                      </a:lnTo>
                      <a:lnTo>
                        <a:pt x="576" y="577"/>
                      </a:lnTo>
                      <a:lnTo>
                        <a:pt x="448" y="717"/>
                      </a:lnTo>
                      <a:lnTo>
                        <a:pt x="333" y="871"/>
                      </a:lnTo>
                      <a:lnTo>
                        <a:pt x="243" y="1038"/>
                      </a:lnTo>
                      <a:lnTo>
                        <a:pt x="154" y="1204"/>
                      </a:lnTo>
                      <a:lnTo>
                        <a:pt x="90" y="1396"/>
                      </a:lnTo>
                      <a:lnTo>
                        <a:pt x="38" y="1576"/>
                      </a:lnTo>
                      <a:lnTo>
                        <a:pt x="13" y="1780"/>
                      </a:lnTo>
                      <a:lnTo>
                        <a:pt x="0" y="1985"/>
                      </a:lnTo>
                      <a:lnTo>
                        <a:pt x="13" y="2178"/>
                      </a:lnTo>
                      <a:lnTo>
                        <a:pt x="38" y="2382"/>
                      </a:lnTo>
                      <a:lnTo>
                        <a:pt x="90" y="2575"/>
                      </a:lnTo>
                      <a:lnTo>
                        <a:pt x="154" y="2754"/>
                      </a:lnTo>
                      <a:lnTo>
                        <a:pt x="243" y="2933"/>
                      </a:lnTo>
                      <a:lnTo>
                        <a:pt x="333" y="3087"/>
                      </a:lnTo>
                      <a:lnTo>
                        <a:pt x="448" y="3241"/>
                      </a:lnTo>
                      <a:lnTo>
                        <a:pt x="576" y="3381"/>
                      </a:lnTo>
                      <a:lnTo>
                        <a:pt x="717" y="3510"/>
                      </a:lnTo>
                      <a:lnTo>
                        <a:pt x="871" y="3625"/>
                      </a:lnTo>
                      <a:lnTo>
                        <a:pt x="1037" y="3727"/>
                      </a:lnTo>
                      <a:lnTo>
                        <a:pt x="1217" y="3817"/>
                      </a:lnTo>
                      <a:lnTo>
                        <a:pt x="1396" y="3881"/>
                      </a:lnTo>
                      <a:lnTo>
                        <a:pt x="1588" y="3932"/>
                      </a:lnTo>
                      <a:lnTo>
                        <a:pt x="1780" y="3958"/>
                      </a:lnTo>
                      <a:lnTo>
                        <a:pt x="1985" y="3971"/>
                      </a:lnTo>
                      <a:lnTo>
                        <a:pt x="2190" y="3958"/>
                      </a:lnTo>
                      <a:lnTo>
                        <a:pt x="2382" y="3932"/>
                      </a:lnTo>
                      <a:lnTo>
                        <a:pt x="2574" y="3881"/>
                      </a:lnTo>
                      <a:lnTo>
                        <a:pt x="2754" y="3817"/>
                      </a:lnTo>
                      <a:lnTo>
                        <a:pt x="2933" y="3727"/>
                      </a:lnTo>
                      <a:lnTo>
                        <a:pt x="3100" y="3625"/>
                      </a:lnTo>
                      <a:lnTo>
                        <a:pt x="3253" y="3510"/>
                      </a:lnTo>
                      <a:lnTo>
                        <a:pt x="3394" y="3381"/>
                      </a:lnTo>
                      <a:lnTo>
                        <a:pt x="3522" y="3241"/>
                      </a:lnTo>
                      <a:lnTo>
                        <a:pt x="3637" y="3087"/>
                      </a:lnTo>
                      <a:lnTo>
                        <a:pt x="3727" y="2933"/>
                      </a:lnTo>
                      <a:lnTo>
                        <a:pt x="3817" y="2754"/>
                      </a:lnTo>
                      <a:lnTo>
                        <a:pt x="3881" y="2575"/>
                      </a:lnTo>
                      <a:lnTo>
                        <a:pt x="3932" y="2382"/>
                      </a:lnTo>
                      <a:lnTo>
                        <a:pt x="3958" y="2178"/>
                      </a:lnTo>
                      <a:lnTo>
                        <a:pt x="3970" y="1985"/>
                      </a:lnTo>
                      <a:lnTo>
                        <a:pt x="3958" y="1780"/>
                      </a:lnTo>
                      <a:lnTo>
                        <a:pt x="3932" y="1576"/>
                      </a:lnTo>
                      <a:lnTo>
                        <a:pt x="3881" y="1396"/>
                      </a:lnTo>
                      <a:lnTo>
                        <a:pt x="3817" y="1204"/>
                      </a:lnTo>
                      <a:lnTo>
                        <a:pt x="3727" y="1038"/>
                      </a:lnTo>
                      <a:lnTo>
                        <a:pt x="3637" y="871"/>
                      </a:lnTo>
                      <a:lnTo>
                        <a:pt x="3522" y="717"/>
                      </a:lnTo>
                      <a:lnTo>
                        <a:pt x="3394" y="577"/>
                      </a:lnTo>
                      <a:lnTo>
                        <a:pt x="3253" y="448"/>
                      </a:lnTo>
                      <a:lnTo>
                        <a:pt x="3100" y="333"/>
                      </a:lnTo>
                      <a:lnTo>
                        <a:pt x="2933" y="231"/>
                      </a:lnTo>
                      <a:lnTo>
                        <a:pt x="2754" y="154"/>
                      </a:lnTo>
                      <a:lnTo>
                        <a:pt x="2574" y="90"/>
                      </a:lnTo>
                      <a:lnTo>
                        <a:pt x="2382" y="39"/>
                      </a:lnTo>
                      <a:lnTo>
                        <a:pt x="2190" y="0"/>
                      </a:lnTo>
                      <a:close/>
                    </a:path>
                  </a:pathLst>
                </a:custGeom>
                <a:solidFill>
                  <a:srgbClr val="05A8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102;p40">
                  <a:extLst>
                    <a:ext uri="{FF2B5EF4-FFF2-40B4-BE49-F238E27FC236}">
                      <a16:creationId xmlns:a16="http://schemas.microsoft.com/office/drawing/2014/main" id="{A7C77F6F-3E9F-96CA-8893-096AE4FB4486}"/>
                    </a:ext>
                  </a:extLst>
                </p:cNvPr>
                <p:cNvSpPr/>
                <p:nvPr/>
              </p:nvSpPr>
              <p:spPr>
                <a:xfrm>
                  <a:off x="6597310" y="3988547"/>
                  <a:ext cx="54184" cy="54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7" h="1717" extrusionOk="0">
                      <a:moveTo>
                        <a:pt x="769" y="0"/>
                      </a:moveTo>
                      <a:lnTo>
                        <a:pt x="692" y="13"/>
                      </a:lnTo>
                      <a:lnTo>
                        <a:pt x="602" y="39"/>
                      </a:lnTo>
                      <a:lnTo>
                        <a:pt x="525" y="64"/>
                      </a:lnTo>
                      <a:lnTo>
                        <a:pt x="448" y="103"/>
                      </a:lnTo>
                      <a:lnTo>
                        <a:pt x="384" y="141"/>
                      </a:lnTo>
                      <a:lnTo>
                        <a:pt x="308" y="192"/>
                      </a:lnTo>
                      <a:lnTo>
                        <a:pt x="256" y="244"/>
                      </a:lnTo>
                      <a:lnTo>
                        <a:pt x="192" y="308"/>
                      </a:lnTo>
                      <a:lnTo>
                        <a:pt x="141" y="372"/>
                      </a:lnTo>
                      <a:lnTo>
                        <a:pt x="103" y="449"/>
                      </a:lnTo>
                      <a:lnTo>
                        <a:pt x="64" y="525"/>
                      </a:lnTo>
                      <a:lnTo>
                        <a:pt x="39" y="602"/>
                      </a:lnTo>
                      <a:lnTo>
                        <a:pt x="13" y="679"/>
                      </a:lnTo>
                      <a:lnTo>
                        <a:pt x="0" y="769"/>
                      </a:lnTo>
                      <a:lnTo>
                        <a:pt x="0" y="858"/>
                      </a:lnTo>
                      <a:lnTo>
                        <a:pt x="0" y="935"/>
                      </a:lnTo>
                      <a:lnTo>
                        <a:pt x="13" y="1025"/>
                      </a:lnTo>
                      <a:lnTo>
                        <a:pt x="39" y="1115"/>
                      </a:lnTo>
                      <a:lnTo>
                        <a:pt x="64" y="1191"/>
                      </a:lnTo>
                      <a:lnTo>
                        <a:pt x="103" y="1268"/>
                      </a:lnTo>
                      <a:lnTo>
                        <a:pt x="141" y="1332"/>
                      </a:lnTo>
                      <a:lnTo>
                        <a:pt x="192" y="1396"/>
                      </a:lnTo>
                      <a:lnTo>
                        <a:pt x="256" y="1460"/>
                      </a:lnTo>
                      <a:lnTo>
                        <a:pt x="308" y="1512"/>
                      </a:lnTo>
                      <a:lnTo>
                        <a:pt x="384" y="1563"/>
                      </a:lnTo>
                      <a:lnTo>
                        <a:pt x="448" y="1614"/>
                      </a:lnTo>
                      <a:lnTo>
                        <a:pt x="525" y="1640"/>
                      </a:lnTo>
                      <a:lnTo>
                        <a:pt x="602" y="1678"/>
                      </a:lnTo>
                      <a:lnTo>
                        <a:pt x="692" y="1691"/>
                      </a:lnTo>
                      <a:lnTo>
                        <a:pt x="769" y="1704"/>
                      </a:lnTo>
                      <a:lnTo>
                        <a:pt x="858" y="1717"/>
                      </a:lnTo>
                      <a:lnTo>
                        <a:pt x="948" y="1704"/>
                      </a:lnTo>
                      <a:lnTo>
                        <a:pt x="1038" y="1691"/>
                      </a:lnTo>
                      <a:lnTo>
                        <a:pt x="1114" y="1678"/>
                      </a:lnTo>
                      <a:lnTo>
                        <a:pt x="1191" y="1640"/>
                      </a:lnTo>
                      <a:lnTo>
                        <a:pt x="1268" y="1614"/>
                      </a:lnTo>
                      <a:lnTo>
                        <a:pt x="1345" y="1563"/>
                      </a:lnTo>
                      <a:lnTo>
                        <a:pt x="1409" y="1512"/>
                      </a:lnTo>
                      <a:lnTo>
                        <a:pt x="1473" y="1460"/>
                      </a:lnTo>
                      <a:lnTo>
                        <a:pt x="1524" y="1396"/>
                      </a:lnTo>
                      <a:lnTo>
                        <a:pt x="1576" y="1332"/>
                      </a:lnTo>
                      <a:lnTo>
                        <a:pt x="1614" y="1268"/>
                      </a:lnTo>
                      <a:lnTo>
                        <a:pt x="1652" y="1191"/>
                      </a:lnTo>
                      <a:lnTo>
                        <a:pt x="1678" y="1115"/>
                      </a:lnTo>
                      <a:lnTo>
                        <a:pt x="1704" y="1025"/>
                      </a:lnTo>
                      <a:lnTo>
                        <a:pt x="1716" y="935"/>
                      </a:lnTo>
                      <a:lnTo>
                        <a:pt x="1716" y="858"/>
                      </a:lnTo>
                      <a:lnTo>
                        <a:pt x="1716" y="769"/>
                      </a:lnTo>
                      <a:lnTo>
                        <a:pt x="1704" y="679"/>
                      </a:lnTo>
                      <a:lnTo>
                        <a:pt x="1678" y="602"/>
                      </a:lnTo>
                      <a:lnTo>
                        <a:pt x="1652" y="525"/>
                      </a:lnTo>
                      <a:lnTo>
                        <a:pt x="1614" y="449"/>
                      </a:lnTo>
                      <a:lnTo>
                        <a:pt x="1576" y="372"/>
                      </a:lnTo>
                      <a:lnTo>
                        <a:pt x="1524" y="308"/>
                      </a:lnTo>
                      <a:lnTo>
                        <a:pt x="1473" y="244"/>
                      </a:lnTo>
                      <a:lnTo>
                        <a:pt x="1409" y="192"/>
                      </a:lnTo>
                      <a:lnTo>
                        <a:pt x="1345" y="141"/>
                      </a:lnTo>
                      <a:lnTo>
                        <a:pt x="1268" y="103"/>
                      </a:lnTo>
                      <a:lnTo>
                        <a:pt x="1191" y="64"/>
                      </a:lnTo>
                      <a:lnTo>
                        <a:pt x="1114" y="39"/>
                      </a:lnTo>
                      <a:lnTo>
                        <a:pt x="1038" y="13"/>
                      </a:lnTo>
                      <a:lnTo>
                        <a:pt x="948" y="0"/>
                      </a:lnTo>
                      <a:close/>
                    </a:path>
                  </a:pathLst>
                </a:custGeom>
                <a:solidFill>
                  <a:srgbClr val="4ADD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103;p40">
                  <a:extLst>
                    <a:ext uri="{FF2B5EF4-FFF2-40B4-BE49-F238E27FC236}">
                      <a16:creationId xmlns:a16="http://schemas.microsoft.com/office/drawing/2014/main" id="{D6B1B683-0DBA-712B-2876-637756AA42A3}"/>
                    </a:ext>
                  </a:extLst>
                </p:cNvPr>
                <p:cNvSpPr/>
                <p:nvPr/>
              </p:nvSpPr>
              <p:spPr>
                <a:xfrm>
                  <a:off x="6202396" y="3921455"/>
                  <a:ext cx="187988" cy="18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7" h="5956" extrusionOk="0">
                      <a:moveTo>
                        <a:pt x="2819" y="0"/>
                      </a:moveTo>
                      <a:lnTo>
                        <a:pt x="2678" y="13"/>
                      </a:lnTo>
                      <a:lnTo>
                        <a:pt x="2383" y="64"/>
                      </a:lnTo>
                      <a:lnTo>
                        <a:pt x="2089" y="128"/>
                      </a:lnTo>
                      <a:lnTo>
                        <a:pt x="1820" y="231"/>
                      </a:lnTo>
                      <a:lnTo>
                        <a:pt x="1563" y="359"/>
                      </a:lnTo>
                      <a:lnTo>
                        <a:pt x="1307" y="512"/>
                      </a:lnTo>
                      <a:lnTo>
                        <a:pt x="1077" y="679"/>
                      </a:lnTo>
                      <a:lnTo>
                        <a:pt x="872" y="871"/>
                      </a:lnTo>
                      <a:lnTo>
                        <a:pt x="680" y="1089"/>
                      </a:lnTo>
                      <a:lnTo>
                        <a:pt x="513" y="1319"/>
                      </a:lnTo>
                      <a:lnTo>
                        <a:pt x="359" y="1563"/>
                      </a:lnTo>
                      <a:lnTo>
                        <a:pt x="231" y="1819"/>
                      </a:lnTo>
                      <a:lnTo>
                        <a:pt x="129" y="2088"/>
                      </a:lnTo>
                      <a:lnTo>
                        <a:pt x="65" y="2382"/>
                      </a:lnTo>
                      <a:lnTo>
                        <a:pt x="14" y="2677"/>
                      </a:lnTo>
                      <a:lnTo>
                        <a:pt x="1" y="2831"/>
                      </a:lnTo>
                      <a:lnTo>
                        <a:pt x="1" y="2984"/>
                      </a:lnTo>
                      <a:lnTo>
                        <a:pt x="1" y="3138"/>
                      </a:lnTo>
                      <a:lnTo>
                        <a:pt x="14" y="3279"/>
                      </a:lnTo>
                      <a:lnTo>
                        <a:pt x="65" y="3586"/>
                      </a:lnTo>
                      <a:lnTo>
                        <a:pt x="129" y="3868"/>
                      </a:lnTo>
                      <a:lnTo>
                        <a:pt x="231" y="4137"/>
                      </a:lnTo>
                      <a:lnTo>
                        <a:pt x="359" y="4406"/>
                      </a:lnTo>
                      <a:lnTo>
                        <a:pt x="513" y="4649"/>
                      </a:lnTo>
                      <a:lnTo>
                        <a:pt x="680" y="4880"/>
                      </a:lnTo>
                      <a:lnTo>
                        <a:pt x="872" y="5085"/>
                      </a:lnTo>
                      <a:lnTo>
                        <a:pt x="1077" y="5277"/>
                      </a:lnTo>
                      <a:lnTo>
                        <a:pt x="1307" y="5456"/>
                      </a:lnTo>
                      <a:lnTo>
                        <a:pt x="1563" y="5597"/>
                      </a:lnTo>
                      <a:lnTo>
                        <a:pt x="1820" y="5725"/>
                      </a:lnTo>
                      <a:lnTo>
                        <a:pt x="2089" y="5828"/>
                      </a:lnTo>
                      <a:lnTo>
                        <a:pt x="2383" y="5905"/>
                      </a:lnTo>
                      <a:lnTo>
                        <a:pt x="2678" y="5943"/>
                      </a:lnTo>
                      <a:lnTo>
                        <a:pt x="2819" y="5956"/>
                      </a:lnTo>
                      <a:lnTo>
                        <a:pt x="3126" y="5956"/>
                      </a:lnTo>
                      <a:lnTo>
                        <a:pt x="3280" y="5943"/>
                      </a:lnTo>
                      <a:lnTo>
                        <a:pt x="3574" y="5905"/>
                      </a:lnTo>
                      <a:lnTo>
                        <a:pt x="3869" y="5828"/>
                      </a:lnTo>
                      <a:lnTo>
                        <a:pt x="4138" y="5725"/>
                      </a:lnTo>
                      <a:lnTo>
                        <a:pt x="4394" y="5597"/>
                      </a:lnTo>
                      <a:lnTo>
                        <a:pt x="4650" y="5456"/>
                      </a:lnTo>
                      <a:lnTo>
                        <a:pt x="4868" y="5277"/>
                      </a:lnTo>
                      <a:lnTo>
                        <a:pt x="5086" y="5085"/>
                      </a:lnTo>
                      <a:lnTo>
                        <a:pt x="5278" y="4880"/>
                      </a:lnTo>
                      <a:lnTo>
                        <a:pt x="5444" y="4649"/>
                      </a:lnTo>
                      <a:lnTo>
                        <a:pt x="5598" y="4406"/>
                      </a:lnTo>
                      <a:lnTo>
                        <a:pt x="5726" y="4137"/>
                      </a:lnTo>
                      <a:lnTo>
                        <a:pt x="5828" y="3868"/>
                      </a:lnTo>
                      <a:lnTo>
                        <a:pt x="5892" y="3586"/>
                      </a:lnTo>
                      <a:lnTo>
                        <a:pt x="5944" y="3279"/>
                      </a:lnTo>
                      <a:lnTo>
                        <a:pt x="5957" y="3138"/>
                      </a:lnTo>
                      <a:lnTo>
                        <a:pt x="5957" y="2984"/>
                      </a:lnTo>
                      <a:lnTo>
                        <a:pt x="5957" y="2831"/>
                      </a:lnTo>
                      <a:lnTo>
                        <a:pt x="5944" y="2677"/>
                      </a:lnTo>
                      <a:lnTo>
                        <a:pt x="5892" y="2382"/>
                      </a:lnTo>
                      <a:lnTo>
                        <a:pt x="5828" y="2088"/>
                      </a:lnTo>
                      <a:lnTo>
                        <a:pt x="5726" y="1819"/>
                      </a:lnTo>
                      <a:lnTo>
                        <a:pt x="5598" y="1563"/>
                      </a:lnTo>
                      <a:lnTo>
                        <a:pt x="5444" y="1319"/>
                      </a:lnTo>
                      <a:lnTo>
                        <a:pt x="5278" y="1089"/>
                      </a:lnTo>
                      <a:lnTo>
                        <a:pt x="5086" y="871"/>
                      </a:lnTo>
                      <a:lnTo>
                        <a:pt x="4868" y="679"/>
                      </a:lnTo>
                      <a:lnTo>
                        <a:pt x="4650" y="512"/>
                      </a:lnTo>
                      <a:lnTo>
                        <a:pt x="4394" y="359"/>
                      </a:lnTo>
                      <a:lnTo>
                        <a:pt x="4138" y="231"/>
                      </a:lnTo>
                      <a:lnTo>
                        <a:pt x="3869" y="128"/>
                      </a:lnTo>
                      <a:lnTo>
                        <a:pt x="3574" y="64"/>
                      </a:lnTo>
                      <a:lnTo>
                        <a:pt x="3280" y="13"/>
                      </a:lnTo>
                      <a:lnTo>
                        <a:pt x="3126" y="0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104;p40">
                  <a:extLst>
                    <a:ext uri="{FF2B5EF4-FFF2-40B4-BE49-F238E27FC236}">
                      <a16:creationId xmlns:a16="http://schemas.microsoft.com/office/drawing/2014/main" id="{46D2CB5D-42C8-FB49-739B-E46AAB55979D}"/>
                    </a:ext>
                  </a:extLst>
                </p:cNvPr>
                <p:cNvSpPr/>
                <p:nvPr/>
              </p:nvSpPr>
              <p:spPr>
                <a:xfrm>
                  <a:off x="6233544" y="3952981"/>
                  <a:ext cx="125725" cy="125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4" h="3971" extrusionOk="0">
                      <a:moveTo>
                        <a:pt x="1793" y="0"/>
                      </a:moveTo>
                      <a:lnTo>
                        <a:pt x="1588" y="39"/>
                      </a:lnTo>
                      <a:lnTo>
                        <a:pt x="1396" y="90"/>
                      </a:lnTo>
                      <a:lnTo>
                        <a:pt x="1217" y="154"/>
                      </a:lnTo>
                      <a:lnTo>
                        <a:pt x="1050" y="231"/>
                      </a:lnTo>
                      <a:lnTo>
                        <a:pt x="884" y="333"/>
                      </a:lnTo>
                      <a:lnTo>
                        <a:pt x="730" y="448"/>
                      </a:lnTo>
                      <a:lnTo>
                        <a:pt x="589" y="577"/>
                      </a:lnTo>
                      <a:lnTo>
                        <a:pt x="461" y="717"/>
                      </a:lnTo>
                      <a:lnTo>
                        <a:pt x="346" y="871"/>
                      </a:lnTo>
                      <a:lnTo>
                        <a:pt x="243" y="1038"/>
                      </a:lnTo>
                      <a:lnTo>
                        <a:pt x="167" y="1204"/>
                      </a:lnTo>
                      <a:lnTo>
                        <a:pt x="90" y="1396"/>
                      </a:lnTo>
                      <a:lnTo>
                        <a:pt x="51" y="1576"/>
                      </a:lnTo>
                      <a:lnTo>
                        <a:pt x="13" y="1780"/>
                      </a:lnTo>
                      <a:lnTo>
                        <a:pt x="0" y="1985"/>
                      </a:lnTo>
                      <a:lnTo>
                        <a:pt x="13" y="2178"/>
                      </a:lnTo>
                      <a:lnTo>
                        <a:pt x="51" y="2382"/>
                      </a:lnTo>
                      <a:lnTo>
                        <a:pt x="90" y="2575"/>
                      </a:lnTo>
                      <a:lnTo>
                        <a:pt x="167" y="2754"/>
                      </a:lnTo>
                      <a:lnTo>
                        <a:pt x="243" y="2933"/>
                      </a:lnTo>
                      <a:lnTo>
                        <a:pt x="346" y="3087"/>
                      </a:lnTo>
                      <a:lnTo>
                        <a:pt x="461" y="3241"/>
                      </a:lnTo>
                      <a:lnTo>
                        <a:pt x="589" y="3381"/>
                      </a:lnTo>
                      <a:lnTo>
                        <a:pt x="730" y="3510"/>
                      </a:lnTo>
                      <a:lnTo>
                        <a:pt x="884" y="3625"/>
                      </a:lnTo>
                      <a:lnTo>
                        <a:pt x="1050" y="3727"/>
                      </a:lnTo>
                      <a:lnTo>
                        <a:pt x="1217" y="3817"/>
                      </a:lnTo>
                      <a:lnTo>
                        <a:pt x="1396" y="3881"/>
                      </a:lnTo>
                      <a:lnTo>
                        <a:pt x="1588" y="3932"/>
                      </a:lnTo>
                      <a:lnTo>
                        <a:pt x="1793" y="3958"/>
                      </a:lnTo>
                      <a:lnTo>
                        <a:pt x="1985" y="3971"/>
                      </a:lnTo>
                      <a:lnTo>
                        <a:pt x="2190" y="3958"/>
                      </a:lnTo>
                      <a:lnTo>
                        <a:pt x="2395" y="3932"/>
                      </a:lnTo>
                      <a:lnTo>
                        <a:pt x="2587" y="3881"/>
                      </a:lnTo>
                      <a:lnTo>
                        <a:pt x="2767" y="3817"/>
                      </a:lnTo>
                      <a:lnTo>
                        <a:pt x="2933" y="3727"/>
                      </a:lnTo>
                      <a:lnTo>
                        <a:pt x="3100" y="3625"/>
                      </a:lnTo>
                      <a:lnTo>
                        <a:pt x="3253" y="3510"/>
                      </a:lnTo>
                      <a:lnTo>
                        <a:pt x="3394" y="3381"/>
                      </a:lnTo>
                      <a:lnTo>
                        <a:pt x="3522" y="3241"/>
                      </a:lnTo>
                      <a:lnTo>
                        <a:pt x="3638" y="3087"/>
                      </a:lnTo>
                      <a:lnTo>
                        <a:pt x="3740" y="2933"/>
                      </a:lnTo>
                      <a:lnTo>
                        <a:pt x="3817" y="2754"/>
                      </a:lnTo>
                      <a:lnTo>
                        <a:pt x="3894" y="2575"/>
                      </a:lnTo>
                      <a:lnTo>
                        <a:pt x="3932" y="2382"/>
                      </a:lnTo>
                      <a:lnTo>
                        <a:pt x="3971" y="2178"/>
                      </a:lnTo>
                      <a:lnTo>
                        <a:pt x="3983" y="1985"/>
                      </a:lnTo>
                      <a:lnTo>
                        <a:pt x="3971" y="1780"/>
                      </a:lnTo>
                      <a:lnTo>
                        <a:pt x="3932" y="1576"/>
                      </a:lnTo>
                      <a:lnTo>
                        <a:pt x="3894" y="1396"/>
                      </a:lnTo>
                      <a:lnTo>
                        <a:pt x="3817" y="1204"/>
                      </a:lnTo>
                      <a:lnTo>
                        <a:pt x="3740" y="1038"/>
                      </a:lnTo>
                      <a:lnTo>
                        <a:pt x="3638" y="871"/>
                      </a:lnTo>
                      <a:lnTo>
                        <a:pt x="3522" y="717"/>
                      </a:lnTo>
                      <a:lnTo>
                        <a:pt x="3394" y="577"/>
                      </a:lnTo>
                      <a:lnTo>
                        <a:pt x="3253" y="448"/>
                      </a:lnTo>
                      <a:lnTo>
                        <a:pt x="3100" y="333"/>
                      </a:lnTo>
                      <a:lnTo>
                        <a:pt x="2933" y="231"/>
                      </a:lnTo>
                      <a:lnTo>
                        <a:pt x="2767" y="154"/>
                      </a:lnTo>
                      <a:lnTo>
                        <a:pt x="2587" y="90"/>
                      </a:lnTo>
                      <a:lnTo>
                        <a:pt x="2395" y="39"/>
                      </a:lnTo>
                      <a:lnTo>
                        <a:pt x="2190" y="0"/>
                      </a:lnTo>
                      <a:close/>
                    </a:path>
                  </a:pathLst>
                </a:custGeom>
                <a:solidFill>
                  <a:srgbClr val="05A8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105;p40">
                  <a:extLst>
                    <a:ext uri="{FF2B5EF4-FFF2-40B4-BE49-F238E27FC236}">
                      <a16:creationId xmlns:a16="http://schemas.microsoft.com/office/drawing/2014/main" id="{00D9377E-F367-142B-79D5-DFCDE87D79A6}"/>
                    </a:ext>
                  </a:extLst>
                </p:cNvPr>
                <p:cNvSpPr/>
                <p:nvPr/>
              </p:nvSpPr>
              <p:spPr>
                <a:xfrm>
                  <a:off x="6269110" y="3988547"/>
                  <a:ext cx="54594" cy="54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17" extrusionOk="0">
                      <a:moveTo>
                        <a:pt x="781" y="0"/>
                      </a:moveTo>
                      <a:lnTo>
                        <a:pt x="692" y="13"/>
                      </a:lnTo>
                      <a:lnTo>
                        <a:pt x="615" y="39"/>
                      </a:lnTo>
                      <a:lnTo>
                        <a:pt x="525" y="64"/>
                      </a:lnTo>
                      <a:lnTo>
                        <a:pt x="448" y="103"/>
                      </a:lnTo>
                      <a:lnTo>
                        <a:pt x="384" y="141"/>
                      </a:lnTo>
                      <a:lnTo>
                        <a:pt x="320" y="192"/>
                      </a:lnTo>
                      <a:lnTo>
                        <a:pt x="256" y="244"/>
                      </a:lnTo>
                      <a:lnTo>
                        <a:pt x="205" y="308"/>
                      </a:lnTo>
                      <a:lnTo>
                        <a:pt x="154" y="372"/>
                      </a:lnTo>
                      <a:lnTo>
                        <a:pt x="103" y="449"/>
                      </a:lnTo>
                      <a:lnTo>
                        <a:pt x="77" y="525"/>
                      </a:lnTo>
                      <a:lnTo>
                        <a:pt x="39" y="602"/>
                      </a:lnTo>
                      <a:lnTo>
                        <a:pt x="26" y="679"/>
                      </a:lnTo>
                      <a:lnTo>
                        <a:pt x="13" y="769"/>
                      </a:lnTo>
                      <a:lnTo>
                        <a:pt x="0" y="858"/>
                      </a:lnTo>
                      <a:lnTo>
                        <a:pt x="13" y="935"/>
                      </a:lnTo>
                      <a:lnTo>
                        <a:pt x="26" y="1025"/>
                      </a:lnTo>
                      <a:lnTo>
                        <a:pt x="39" y="1115"/>
                      </a:lnTo>
                      <a:lnTo>
                        <a:pt x="77" y="1191"/>
                      </a:lnTo>
                      <a:lnTo>
                        <a:pt x="103" y="1268"/>
                      </a:lnTo>
                      <a:lnTo>
                        <a:pt x="154" y="1332"/>
                      </a:lnTo>
                      <a:lnTo>
                        <a:pt x="205" y="1396"/>
                      </a:lnTo>
                      <a:lnTo>
                        <a:pt x="256" y="1460"/>
                      </a:lnTo>
                      <a:lnTo>
                        <a:pt x="320" y="1512"/>
                      </a:lnTo>
                      <a:lnTo>
                        <a:pt x="384" y="1563"/>
                      </a:lnTo>
                      <a:lnTo>
                        <a:pt x="448" y="1614"/>
                      </a:lnTo>
                      <a:lnTo>
                        <a:pt x="525" y="1640"/>
                      </a:lnTo>
                      <a:lnTo>
                        <a:pt x="615" y="1678"/>
                      </a:lnTo>
                      <a:lnTo>
                        <a:pt x="692" y="1691"/>
                      </a:lnTo>
                      <a:lnTo>
                        <a:pt x="781" y="1704"/>
                      </a:lnTo>
                      <a:lnTo>
                        <a:pt x="858" y="1717"/>
                      </a:lnTo>
                      <a:lnTo>
                        <a:pt x="948" y="1704"/>
                      </a:lnTo>
                      <a:lnTo>
                        <a:pt x="1038" y="1691"/>
                      </a:lnTo>
                      <a:lnTo>
                        <a:pt x="1114" y="1678"/>
                      </a:lnTo>
                      <a:lnTo>
                        <a:pt x="1204" y="1640"/>
                      </a:lnTo>
                      <a:lnTo>
                        <a:pt x="1268" y="1614"/>
                      </a:lnTo>
                      <a:lnTo>
                        <a:pt x="1345" y="1563"/>
                      </a:lnTo>
                      <a:lnTo>
                        <a:pt x="1409" y="1512"/>
                      </a:lnTo>
                      <a:lnTo>
                        <a:pt x="1473" y="1460"/>
                      </a:lnTo>
                      <a:lnTo>
                        <a:pt x="1524" y="1396"/>
                      </a:lnTo>
                      <a:lnTo>
                        <a:pt x="1576" y="1332"/>
                      </a:lnTo>
                      <a:lnTo>
                        <a:pt x="1614" y="1268"/>
                      </a:lnTo>
                      <a:lnTo>
                        <a:pt x="1652" y="1191"/>
                      </a:lnTo>
                      <a:lnTo>
                        <a:pt x="1691" y="1115"/>
                      </a:lnTo>
                      <a:lnTo>
                        <a:pt x="1704" y="1025"/>
                      </a:lnTo>
                      <a:lnTo>
                        <a:pt x="1716" y="935"/>
                      </a:lnTo>
                      <a:lnTo>
                        <a:pt x="1729" y="858"/>
                      </a:lnTo>
                      <a:lnTo>
                        <a:pt x="1716" y="769"/>
                      </a:lnTo>
                      <a:lnTo>
                        <a:pt x="1704" y="679"/>
                      </a:lnTo>
                      <a:lnTo>
                        <a:pt x="1691" y="602"/>
                      </a:lnTo>
                      <a:lnTo>
                        <a:pt x="1652" y="525"/>
                      </a:lnTo>
                      <a:lnTo>
                        <a:pt x="1614" y="449"/>
                      </a:lnTo>
                      <a:lnTo>
                        <a:pt x="1576" y="372"/>
                      </a:lnTo>
                      <a:lnTo>
                        <a:pt x="1524" y="308"/>
                      </a:lnTo>
                      <a:lnTo>
                        <a:pt x="1473" y="244"/>
                      </a:lnTo>
                      <a:lnTo>
                        <a:pt x="1409" y="192"/>
                      </a:lnTo>
                      <a:lnTo>
                        <a:pt x="1345" y="141"/>
                      </a:lnTo>
                      <a:lnTo>
                        <a:pt x="1268" y="103"/>
                      </a:lnTo>
                      <a:lnTo>
                        <a:pt x="1204" y="64"/>
                      </a:lnTo>
                      <a:lnTo>
                        <a:pt x="1114" y="39"/>
                      </a:lnTo>
                      <a:lnTo>
                        <a:pt x="1038" y="13"/>
                      </a:lnTo>
                      <a:lnTo>
                        <a:pt x="948" y="0"/>
                      </a:lnTo>
                      <a:close/>
                    </a:path>
                  </a:pathLst>
                </a:custGeom>
                <a:solidFill>
                  <a:srgbClr val="4ADD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2106;p40">
                  <a:extLst>
                    <a:ext uri="{FF2B5EF4-FFF2-40B4-BE49-F238E27FC236}">
                      <a16:creationId xmlns:a16="http://schemas.microsoft.com/office/drawing/2014/main" id="{05AA794A-CED8-5B8E-F6F8-57DF1960B5D2}"/>
                    </a:ext>
                  </a:extLst>
                </p:cNvPr>
                <p:cNvSpPr/>
                <p:nvPr/>
              </p:nvSpPr>
              <p:spPr>
                <a:xfrm>
                  <a:off x="6836581" y="3921455"/>
                  <a:ext cx="187988" cy="18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7" h="5956" extrusionOk="0">
                      <a:moveTo>
                        <a:pt x="2818" y="0"/>
                      </a:moveTo>
                      <a:lnTo>
                        <a:pt x="2677" y="13"/>
                      </a:lnTo>
                      <a:lnTo>
                        <a:pt x="2383" y="64"/>
                      </a:lnTo>
                      <a:lnTo>
                        <a:pt x="2088" y="128"/>
                      </a:lnTo>
                      <a:lnTo>
                        <a:pt x="1819" y="231"/>
                      </a:lnTo>
                      <a:lnTo>
                        <a:pt x="1563" y="359"/>
                      </a:lnTo>
                      <a:lnTo>
                        <a:pt x="1307" y="512"/>
                      </a:lnTo>
                      <a:lnTo>
                        <a:pt x="1076" y="679"/>
                      </a:lnTo>
                      <a:lnTo>
                        <a:pt x="871" y="871"/>
                      </a:lnTo>
                      <a:lnTo>
                        <a:pt x="679" y="1089"/>
                      </a:lnTo>
                      <a:lnTo>
                        <a:pt x="513" y="1319"/>
                      </a:lnTo>
                      <a:lnTo>
                        <a:pt x="359" y="1563"/>
                      </a:lnTo>
                      <a:lnTo>
                        <a:pt x="231" y="1819"/>
                      </a:lnTo>
                      <a:lnTo>
                        <a:pt x="128" y="2088"/>
                      </a:lnTo>
                      <a:lnTo>
                        <a:pt x="64" y="2382"/>
                      </a:lnTo>
                      <a:lnTo>
                        <a:pt x="13" y="2677"/>
                      </a:lnTo>
                      <a:lnTo>
                        <a:pt x="0" y="2831"/>
                      </a:lnTo>
                      <a:lnTo>
                        <a:pt x="0" y="2984"/>
                      </a:lnTo>
                      <a:lnTo>
                        <a:pt x="0" y="3138"/>
                      </a:lnTo>
                      <a:lnTo>
                        <a:pt x="13" y="3279"/>
                      </a:lnTo>
                      <a:lnTo>
                        <a:pt x="64" y="3586"/>
                      </a:lnTo>
                      <a:lnTo>
                        <a:pt x="128" y="3868"/>
                      </a:lnTo>
                      <a:lnTo>
                        <a:pt x="231" y="4137"/>
                      </a:lnTo>
                      <a:lnTo>
                        <a:pt x="359" y="4406"/>
                      </a:lnTo>
                      <a:lnTo>
                        <a:pt x="513" y="4649"/>
                      </a:lnTo>
                      <a:lnTo>
                        <a:pt x="679" y="4880"/>
                      </a:lnTo>
                      <a:lnTo>
                        <a:pt x="871" y="5085"/>
                      </a:lnTo>
                      <a:lnTo>
                        <a:pt x="1076" y="5277"/>
                      </a:lnTo>
                      <a:lnTo>
                        <a:pt x="1307" y="5456"/>
                      </a:lnTo>
                      <a:lnTo>
                        <a:pt x="1563" y="5597"/>
                      </a:lnTo>
                      <a:lnTo>
                        <a:pt x="1819" y="5725"/>
                      </a:lnTo>
                      <a:lnTo>
                        <a:pt x="2088" y="5828"/>
                      </a:lnTo>
                      <a:lnTo>
                        <a:pt x="2383" y="5905"/>
                      </a:lnTo>
                      <a:lnTo>
                        <a:pt x="2677" y="5943"/>
                      </a:lnTo>
                      <a:lnTo>
                        <a:pt x="2818" y="5956"/>
                      </a:lnTo>
                      <a:lnTo>
                        <a:pt x="3126" y="5956"/>
                      </a:lnTo>
                      <a:lnTo>
                        <a:pt x="3279" y="5943"/>
                      </a:lnTo>
                      <a:lnTo>
                        <a:pt x="3574" y="5905"/>
                      </a:lnTo>
                      <a:lnTo>
                        <a:pt x="3868" y="5828"/>
                      </a:lnTo>
                      <a:lnTo>
                        <a:pt x="4137" y="5725"/>
                      </a:lnTo>
                      <a:lnTo>
                        <a:pt x="4393" y="5597"/>
                      </a:lnTo>
                      <a:lnTo>
                        <a:pt x="4637" y="5456"/>
                      </a:lnTo>
                      <a:lnTo>
                        <a:pt x="4867" y="5277"/>
                      </a:lnTo>
                      <a:lnTo>
                        <a:pt x="5085" y="5085"/>
                      </a:lnTo>
                      <a:lnTo>
                        <a:pt x="5277" y="4880"/>
                      </a:lnTo>
                      <a:lnTo>
                        <a:pt x="5444" y="4649"/>
                      </a:lnTo>
                      <a:lnTo>
                        <a:pt x="5597" y="4406"/>
                      </a:lnTo>
                      <a:lnTo>
                        <a:pt x="5726" y="4137"/>
                      </a:lnTo>
                      <a:lnTo>
                        <a:pt x="5828" y="3868"/>
                      </a:lnTo>
                      <a:lnTo>
                        <a:pt x="5892" y="3586"/>
                      </a:lnTo>
                      <a:lnTo>
                        <a:pt x="5943" y="3279"/>
                      </a:lnTo>
                      <a:lnTo>
                        <a:pt x="5956" y="3138"/>
                      </a:lnTo>
                      <a:lnTo>
                        <a:pt x="5956" y="2984"/>
                      </a:lnTo>
                      <a:lnTo>
                        <a:pt x="5956" y="2831"/>
                      </a:lnTo>
                      <a:lnTo>
                        <a:pt x="5943" y="2677"/>
                      </a:lnTo>
                      <a:lnTo>
                        <a:pt x="5892" y="2382"/>
                      </a:lnTo>
                      <a:lnTo>
                        <a:pt x="5828" y="2088"/>
                      </a:lnTo>
                      <a:lnTo>
                        <a:pt x="5726" y="1819"/>
                      </a:lnTo>
                      <a:lnTo>
                        <a:pt x="5597" y="1563"/>
                      </a:lnTo>
                      <a:lnTo>
                        <a:pt x="5444" y="1319"/>
                      </a:lnTo>
                      <a:lnTo>
                        <a:pt x="5277" y="1089"/>
                      </a:lnTo>
                      <a:lnTo>
                        <a:pt x="5085" y="871"/>
                      </a:lnTo>
                      <a:lnTo>
                        <a:pt x="4867" y="679"/>
                      </a:lnTo>
                      <a:lnTo>
                        <a:pt x="4637" y="512"/>
                      </a:lnTo>
                      <a:lnTo>
                        <a:pt x="4393" y="359"/>
                      </a:lnTo>
                      <a:lnTo>
                        <a:pt x="4137" y="231"/>
                      </a:lnTo>
                      <a:lnTo>
                        <a:pt x="3868" y="128"/>
                      </a:lnTo>
                      <a:lnTo>
                        <a:pt x="3574" y="64"/>
                      </a:lnTo>
                      <a:lnTo>
                        <a:pt x="3279" y="13"/>
                      </a:lnTo>
                      <a:lnTo>
                        <a:pt x="3126" y="0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2107;p40">
                  <a:extLst>
                    <a:ext uri="{FF2B5EF4-FFF2-40B4-BE49-F238E27FC236}">
                      <a16:creationId xmlns:a16="http://schemas.microsoft.com/office/drawing/2014/main" id="{D1376954-15C4-3014-5334-AEC411A0FC48}"/>
                    </a:ext>
                  </a:extLst>
                </p:cNvPr>
                <p:cNvSpPr/>
                <p:nvPr/>
              </p:nvSpPr>
              <p:spPr>
                <a:xfrm>
                  <a:off x="6867697" y="3952981"/>
                  <a:ext cx="125346" cy="125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" h="3971" extrusionOk="0">
                      <a:moveTo>
                        <a:pt x="1794" y="0"/>
                      </a:moveTo>
                      <a:lnTo>
                        <a:pt x="1589" y="39"/>
                      </a:lnTo>
                      <a:lnTo>
                        <a:pt x="1397" y="90"/>
                      </a:lnTo>
                      <a:lnTo>
                        <a:pt x="1217" y="154"/>
                      </a:lnTo>
                      <a:lnTo>
                        <a:pt x="1038" y="231"/>
                      </a:lnTo>
                      <a:lnTo>
                        <a:pt x="884" y="333"/>
                      </a:lnTo>
                      <a:lnTo>
                        <a:pt x="731" y="448"/>
                      </a:lnTo>
                      <a:lnTo>
                        <a:pt x="590" y="577"/>
                      </a:lnTo>
                      <a:lnTo>
                        <a:pt x="462" y="717"/>
                      </a:lnTo>
                      <a:lnTo>
                        <a:pt x="346" y="871"/>
                      </a:lnTo>
                      <a:lnTo>
                        <a:pt x="244" y="1038"/>
                      </a:lnTo>
                      <a:lnTo>
                        <a:pt x="167" y="1204"/>
                      </a:lnTo>
                      <a:lnTo>
                        <a:pt x="90" y="1396"/>
                      </a:lnTo>
                      <a:lnTo>
                        <a:pt x="39" y="1576"/>
                      </a:lnTo>
                      <a:lnTo>
                        <a:pt x="13" y="1780"/>
                      </a:lnTo>
                      <a:lnTo>
                        <a:pt x="1" y="1985"/>
                      </a:lnTo>
                      <a:lnTo>
                        <a:pt x="13" y="2178"/>
                      </a:lnTo>
                      <a:lnTo>
                        <a:pt x="39" y="2382"/>
                      </a:lnTo>
                      <a:lnTo>
                        <a:pt x="90" y="2575"/>
                      </a:lnTo>
                      <a:lnTo>
                        <a:pt x="167" y="2754"/>
                      </a:lnTo>
                      <a:lnTo>
                        <a:pt x="244" y="2933"/>
                      </a:lnTo>
                      <a:lnTo>
                        <a:pt x="346" y="3087"/>
                      </a:lnTo>
                      <a:lnTo>
                        <a:pt x="462" y="3241"/>
                      </a:lnTo>
                      <a:lnTo>
                        <a:pt x="590" y="3381"/>
                      </a:lnTo>
                      <a:lnTo>
                        <a:pt x="731" y="3510"/>
                      </a:lnTo>
                      <a:lnTo>
                        <a:pt x="884" y="3625"/>
                      </a:lnTo>
                      <a:lnTo>
                        <a:pt x="1038" y="3727"/>
                      </a:lnTo>
                      <a:lnTo>
                        <a:pt x="1217" y="3817"/>
                      </a:lnTo>
                      <a:lnTo>
                        <a:pt x="1397" y="3881"/>
                      </a:lnTo>
                      <a:lnTo>
                        <a:pt x="1589" y="3932"/>
                      </a:lnTo>
                      <a:lnTo>
                        <a:pt x="1794" y="3958"/>
                      </a:lnTo>
                      <a:lnTo>
                        <a:pt x="1986" y="3971"/>
                      </a:lnTo>
                      <a:lnTo>
                        <a:pt x="2191" y="3958"/>
                      </a:lnTo>
                      <a:lnTo>
                        <a:pt x="2396" y="3932"/>
                      </a:lnTo>
                      <a:lnTo>
                        <a:pt x="2588" y="3881"/>
                      </a:lnTo>
                      <a:lnTo>
                        <a:pt x="2767" y="3817"/>
                      </a:lnTo>
                      <a:lnTo>
                        <a:pt x="2934" y="3727"/>
                      </a:lnTo>
                      <a:lnTo>
                        <a:pt x="3100" y="3625"/>
                      </a:lnTo>
                      <a:lnTo>
                        <a:pt x="3254" y="3510"/>
                      </a:lnTo>
                      <a:lnTo>
                        <a:pt x="3395" y="3381"/>
                      </a:lnTo>
                      <a:lnTo>
                        <a:pt x="3523" y="3241"/>
                      </a:lnTo>
                      <a:lnTo>
                        <a:pt x="3638" y="3087"/>
                      </a:lnTo>
                      <a:lnTo>
                        <a:pt x="3740" y="2933"/>
                      </a:lnTo>
                      <a:lnTo>
                        <a:pt x="3817" y="2754"/>
                      </a:lnTo>
                      <a:lnTo>
                        <a:pt x="3894" y="2575"/>
                      </a:lnTo>
                      <a:lnTo>
                        <a:pt x="3933" y="2382"/>
                      </a:lnTo>
                      <a:lnTo>
                        <a:pt x="3971" y="2178"/>
                      </a:lnTo>
                      <a:lnTo>
                        <a:pt x="3971" y="1985"/>
                      </a:lnTo>
                      <a:lnTo>
                        <a:pt x="3971" y="1780"/>
                      </a:lnTo>
                      <a:lnTo>
                        <a:pt x="3933" y="1576"/>
                      </a:lnTo>
                      <a:lnTo>
                        <a:pt x="3894" y="1396"/>
                      </a:lnTo>
                      <a:lnTo>
                        <a:pt x="3817" y="1204"/>
                      </a:lnTo>
                      <a:lnTo>
                        <a:pt x="3740" y="1038"/>
                      </a:lnTo>
                      <a:lnTo>
                        <a:pt x="3638" y="871"/>
                      </a:lnTo>
                      <a:lnTo>
                        <a:pt x="3523" y="717"/>
                      </a:lnTo>
                      <a:lnTo>
                        <a:pt x="3395" y="577"/>
                      </a:lnTo>
                      <a:lnTo>
                        <a:pt x="3254" y="448"/>
                      </a:lnTo>
                      <a:lnTo>
                        <a:pt x="3100" y="333"/>
                      </a:lnTo>
                      <a:lnTo>
                        <a:pt x="2934" y="231"/>
                      </a:lnTo>
                      <a:lnTo>
                        <a:pt x="2767" y="154"/>
                      </a:lnTo>
                      <a:lnTo>
                        <a:pt x="2588" y="90"/>
                      </a:lnTo>
                      <a:lnTo>
                        <a:pt x="2396" y="39"/>
                      </a:lnTo>
                      <a:lnTo>
                        <a:pt x="2191" y="0"/>
                      </a:lnTo>
                      <a:close/>
                    </a:path>
                  </a:pathLst>
                </a:custGeom>
                <a:solidFill>
                  <a:srgbClr val="05A8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2108;p40">
                  <a:extLst>
                    <a:ext uri="{FF2B5EF4-FFF2-40B4-BE49-F238E27FC236}">
                      <a16:creationId xmlns:a16="http://schemas.microsoft.com/office/drawing/2014/main" id="{7E295E6A-3F4C-82BB-649B-9F50A84CF0CE}"/>
                    </a:ext>
                  </a:extLst>
                </p:cNvPr>
                <p:cNvSpPr/>
                <p:nvPr/>
              </p:nvSpPr>
              <p:spPr>
                <a:xfrm>
                  <a:off x="6903263" y="3988547"/>
                  <a:ext cx="54184" cy="54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7" h="1717" extrusionOk="0">
                      <a:moveTo>
                        <a:pt x="782" y="0"/>
                      </a:moveTo>
                      <a:lnTo>
                        <a:pt x="692" y="13"/>
                      </a:lnTo>
                      <a:lnTo>
                        <a:pt x="603" y="39"/>
                      </a:lnTo>
                      <a:lnTo>
                        <a:pt x="526" y="64"/>
                      </a:lnTo>
                      <a:lnTo>
                        <a:pt x="449" y="103"/>
                      </a:lnTo>
                      <a:lnTo>
                        <a:pt x="385" y="141"/>
                      </a:lnTo>
                      <a:lnTo>
                        <a:pt x="321" y="192"/>
                      </a:lnTo>
                      <a:lnTo>
                        <a:pt x="257" y="244"/>
                      </a:lnTo>
                      <a:lnTo>
                        <a:pt x="206" y="308"/>
                      </a:lnTo>
                      <a:lnTo>
                        <a:pt x="154" y="372"/>
                      </a:lnTo>
                      <a:lnTo>
                        <a:pt x="103" y="449"/>
                      </a:lnTo>
                      <a:lnTo>
                        <a:pt x="78" y="525"/>
                      </a:lnTo>
                      <a:lnTo>
                        <a:pt x="39" y="602"/>
                      </a:lnTo>
                      <a:lnTo>
                        <a:pt x="26" y="679"/>
                      </a:lnTo>
                      <a:lnTo>
                        <a:pt x="14" y="769"/>
                      </a:lnTo>
                      <a:lnTo>
                        <a:pt x="1" y="858"/>
                      </a:lnTo>
                      <a:lnTo>
                        <a:pt x="14" y="935"/>
                      </a:lnTo>
                      <a:lnTo>
                        <a:pt x="26" y="1025"/>
                      </a:lnTo>
                      <a:lnTo>
                        <a:pt x="39" y="1115"/>
                      </a:lnTo>
                      <a:lnTo>
                        <a:pt x="78" y="1191"/>
                      </a:lnTo>
                      <a:lnTo>
                        <a:pt x="103" y="1268"/>
                      </a:lnTo>
                      <a:lnTo>
                        <a:pt x="154" y="1332"/>
                      </a:lnTo>
                      <a:lnTo>
                        <a:pt x="206" y="1396"/>
                      </a:lnTo>
                      <a:lnTo>
                        <a:pt x="257" y="1460"/>
                      </a:lnTo>
                      <a:lnTo>
                        <a:pt x="321" y="1512"/>
                      </a:lnTo>
                      <a:lnTo>
                        <a:pt x="385" y="1563"/>
                      </a:lnTo>
                      <a:lnTo>
                        <a:pt x="449" y="1614"/>
                      </a:lnTo>
                      <a:lnTo>
                        <a:pt x="526" y="1640"/>
                      </a:lnTo>
                      <a:lnTo>
                        <a:pt x="603" y="1678"/>
                      </a:lnTo>
                      <a:lnTo>
                        <a:pt x="692" y="1691"/>
                      </a:lnTo>
                      <a:lnTo>
                        <a:pt x="782" y="1704"/>
                      </a:lnTo>
                      <a:lnTo>
                        <a:pt x="859" y="1717"/>
                      </a:lnTo>
                      <a:lnTo>
                        <a:pt x="948" y="1704"/>
                      </a:lnTo>
                      <a:lnTo>
                        <a:pt x="1038" y="1691"/>
                      </a:lnTo>
                      <a:lnTo>
                        <a:pt x="1115" y="1678"/>
                      </a:lnTo>
                      <a:lnTo>
                        <a:pt x="1205" y="1640"/>
                      </a:lnTo>
                      <a:lnTo>
                        <a:pt x="1269" y="1614"/>
                      </a:lnTo>
                      <a:lnTo>
                        <a:pt x="1346" y="1563"/>
                      </a:lnTo>
                      <a:lnTo>
                        <a:pt x="1410" y="1512"/>
                      </a:lnTo>
                      <a:lnTo>
                        <a:pt x="1474" y="1460"/>
                      </a:lnTo>
                      <a:lnTo>
                        <a:pt x="1525" y="1396"/>
                      </a:lnTo>
                      <a:lnTo>
                        <a:pt x="1576" y="1332"/>
                      </a:lnTo>
                      <a:lnTo>
                        <a:pt x="1614" y="1268"/>
                      </a:lnTo>
                      <a:lnTo>
                        <a:pt x="1653" y="1191"/>
                      </a:lnTo>
                      <a:lnTo>
                        <a:pt x="1679" y="1115"/>
                      </a:lnTo>
                      <a:lnTo>
                        <a:pt x="1704" y="1025"/>
                      </a:lnTo>
                      <a:lnTo>
                        <a:pt x="1717" y="935"/>
                      </a:lnTo>
                      <a:lnTo>
                        <a:pt x="1717" y="858"/>
                      </a:lnTo>
                      <a:lnTo>
                        <a:pt x="1717" y="769"/>
                      </a:lnTo>
                      <a:lnTo>
                        <a:pt x="1704" y="679"/>
                      </a:lnTo>
                      <a:lnTo>
                        <a:pt x="1679" y="602"/>
                      </a:lnTo>
                      <a:lnTo>
                        <a:pt x="1653" y="525"/>
                      </a:lnTo>
                      <a:lnTo>
                        <a:pt x="1614" y="449"/>
                      </a:lnTo>
                      <a:lnTo>
                        <a:pt x="1576" y="372"/>
                      </a:lnTo>
                      <a:lnTo>
                        <a:pt x="1525" y="308"/>
                      </a:lnTo>
                      <a:lnTo>
                        <a:pt x="1474" y="244"/>
                      </a:lnTo>
                      <a:lnTo>
                        <a:pt x="1410" y="192"/>
                      </a:lnTo>
                      <a:lnTo>
                        <a:pt x="1346" y="141"/>
                      </a:lnTo>
                      <a:lnTo>
                        <a:pt x="1269" y="103"/>
                      </a:lnTo>
                      <a:lnTo>
                        <a:pt x="1205" y="64"/>
                      </a:lnTo>
                      <a:lnTo>
                        <a:pt x="1115" y="39"/>
                      </a:lnTo>
                      <a:lnTo>
                        <a:pt x="1038" y="13"/>
                      </a:lnTo>
                      <a:lnTo>
                        <a:pt x="948" y="0"/>
                      </a:lnTo>
                      <a:close/>
                    </a:path>
                  </a:pathLst>
                </a:custGeom>
                <a:solidFill>
                  <a:srgbClr val="4ADD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109;p40">
                  <a:extLst>
                    <a:ext uri="{FF2B5EF4-FFF2-40B4-BE49-F238E27FC236}">
                      <a16:creationId xmlns:a16="http://schemas.microsoft.com/office/drawing/2014/main" id="{7E822366-022C-FF27-33B5-BC1E28766935}"/>
                    </a:ext>
                  </a:extLst>
                </p:cNvPr>
                <p:cNvSpPr/>
                <p:nvPr/>
              </p:nvSpPr>
              <p:spPr>
                <a:xfrm>
                  <a:off x="5896444" y="3921455"/>
                  <a:ext cx="187956" cy="18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6" h="5956" extrusionOk="0">
                      <a:moveTo>
                        <a:pt x="2818" y="0"/>
                      </a:moveTo>
                      <a:lnTo>
                        <a:pt x="2664" y="13"/>
                      </a:lnTo>
                      <a:lnTo>
                        <a:pt x="2370" y="64"/>
                      </a:lnTo>
                      <a:lnTo>
                        <a:pt x="2088" y="128"/>
                      </a:lnTo>
                      <a:lnTo>
                        <a:pt x="1819" y="231"/>
                      </a:lnTo>
                      <a:lnTo>
                        <a:pt x="1550" y="359"/>
                      </a:lnTo>
                      <a:lnTo>
                        <a:pt x="1307" y="512"/>
                      </a:lnTo>
                      <a:lnTo>
                        <a:pt x="1076" y="679"/>
                      </a:lnTo>
                      <a:lnTo>
                        <a:pt x="871" y="871"/>
                      </a:lnTo>
                      <a:lnTo>
                        <a:pt x="679" y="1089"/>
                      </a:lnTo>
                      <a:lnTo>
                        <a:pt x="500" y="1319"/>
                      </a:lnTo>
                      <a:lnTo>
                        <a:pt x="359" y="1563"/>
                      </a:lnTo>
                      <a:lnTo>
                        <a:pt x="231" y="1819"/>
                      </a:lnTo>
                      <a:lnTo>
                        <a:pt x="128" y="2088"/>
                      </a:lnTo>
                      <a:lnTo>
                        <a:pt x="52" y="2382"/>
                      </a:lnTo>
                      <a:lnTo>
                        <a:pt x="13" y="2677"/>
                      </a:lnTo>
                      <a:lnTo>
                        <a:pt x="0" y="2831"/>
                      </a:lnTo>
                      <a:lnTo>
                        <a:pt x="0" y="2984"/>
                      </a:lnTo>
                      <a:lnTo>
                        <a:pt x="0" y="3138"/>
                      </a:lnTo>
                      <a:lnTo>
                        <a:pt x="13" y="3279"/>
                      </a:lnTo>
                      <a:lnTo>
                        <a:pt x="52" y="3586"/>
                      </a:lnTo>
                      <a:lnTo>
                        <a:pt x="128" y="3868"/>
                      </a:lnTo>
                      <a:lnTo>
                        <a:pt x="231" y="4137"/>
                      </a:lnTo>
                      <a:lnTo>
                        <a:pt x="359" y="4406"/>
                      </a:lnTo>
                      <a:lnTo>
                        <a:pt x="500" y="4649"/>
                      </a:lnTo>
                      <a:lnTo>
                        <a:pt x="679" y="4880"/>
                      </a:lnTo>
                      <a:lnTo>
                        <a:pt x="871" y="5085"/>
                      </a:lnTo>
                      <a:lnTo>
                        <a:pt x="1076" y="5277"/>
                      </a:lnTo>
                      <a:lnTo>
                        <a:pt x="1307" y="5456"/>
                      </a:lnTo>
                      <a:lnTo>
                        <a:pt x="1550" y="5597"/>
                      </a:lnTo>
                      <a:lnTo>
                        <a:pt x="1819" y="5725"/>
                      </a:lnTo>
                      <a:lnTo>
                        <a:pt x="2088" y="5828"/>
                      </a:lnTo>
                      <a:lnTo>
                        <a:pt x="2370" y="5905"/>
                      </a:lnTo>
                      <a:lnTo>
                        <a:pt x="2664" y="5943"/>
                      </a:lnTo>
                      <a:lnTo>
                        <a:pt x="2818" y="5956"/>
                      </a:lnTo>
                      <a:lnTo>
                        <a:pt x="3125" y="5956"/>
                      </a:lnTo>
                      <a:lnTo>
                        <a:pt x="3279" y="5943"/>
                      </a:lnTo>
                      <a:lnTo>
                        <a:pt x="3574" y="5905"/>
                      </a:lnTo>
                      <a:lnTo>
                        <a:pt x="3855" y="5828"/>
                      </a:lnTo>
                      <a:lnTo>
                        <a:pt x="4137" y="5725"/>
                      </a:lnTo>
                      <a:lnTo>
                        <a:pt x="4393" y="5597"/>
                      </a:lnTo>
                      <a:lnTo>
                        <a:pt x="4637" y="5456"/>
                      </a:lnTo>
                      <a:lnTo>
                        <a:pt x="4867" y="5277"/>
                      </a:lnTo>
                      <a:lnTo>
                        <a:pt x="5085" y="5085"/>
                      </a:lnTo>
                      <a:lnTo>
                        <a:pt x="5277" y="4880"/>
                      </a:lnTo>
                      <a:lnTo>
                        <a:pt x="5444" y="4649"/>
                      </a:lnTo>
                      <a:lnTo>
                        <a:pt x="5597" y="4406"/>
                      </a:lnTo>
                      <a:lnTo>
                        <a:pt x="5713" y="4137"/>
                      </a:lnTo>
                      <a:lnTo>
                        <a:pt x="5815" y="3868"/>
                      </a:lnTo>
                      <a:lnTo>
                        <a:pt x="5892" y="3586"/>
                      </a:lnTo>
                      <a:lnTo>
                        <a:pt x="5943" y="3279"/>
                      </a:lnTo>
                      <a:lnTo>
                        <a:pt x="5943" y="3138"/>
                      </a:lnTo>
                      <a:lnTo>
                        <a:pt x="5956" y="2984"/>
                      </a:lnTo>
                      <a:lnTo>
                        <a:pt x="5943" y="2831"/>
                      </a:lnTo>
                      <a:lnTo>
                        <a:pt x="5943" y="2677"/>
                      </a:lnTo>
                      <a:lnTo>
                        <a:pt x="5892" y="2382"/>
                      </a:lnTo>
                      <a:lnTo>
                        <a:pt x="5815" y="2088"/>
                      </a:lnTo>
                      <a:lnTo>
                        <a:pt x="5713" y="1819"/>
                      </a:lnTo>
                      <a:lnTo>
                        <a:pt x="5597" y="1563"/>
                      </a:lnTo>
                      <a:lnTo>
                        <a:pt x="5444" y="1319"/>
                      </a:lnTo>
                      <a:lnTo>
                        <a:pt x="5277" y="1089"/>
                      </a:lnTo>
                      <a:lnTo>
                        <a:pt x="5085" y="871"/>
                      </a:lnTo>
                      <a:lnTo>
                        <a:pt x="4867" y="679"/>
                      </a:lnTo>
                      <a:lnTo>
                        <a:pt x="4637" y="512"/>
                      </a:lnTo>
                      <a:lnTo>
                        <a:pt x="4393" y="359"/>
                      </a:lnTo>
                      <a:lnTo>
                        <a:pt x="4137" y="231"/>
                      </a:lnTo>
                      <a:lnTo>
                        <a:pt x="3855" y="128"/>
                      </a:lnTo>
                      <a:lnTo>
                        <a:pt x="3574" y="64"/>
                      </a:lnTo>
                      <a:lnTo>
                        <a:pt x="3279" y="13"/>
                      </a:lnTo>
                      <a:lnTo>
                        <a:pt x="3125" y="0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110;p40">
                  <a:extLst>
                    <a:ext uri="{FF2B5EF4-FFF2-40B4-BE49-F238E27FC236}">
                      <a16:creationId xmlns:a16="http://schemas.microsoft.com/office/drawing/2014/main" id="{7490DCE1-6D67-4242-5C9B-FC1F33D06D3B}"/>
                    </a:ext>
                  </a:extLst>
                </p:cNvPr>
                <p:cNvSpPr/>
                <p:nvPr/>
              </p:nvSpPr>
              <p:spPr>
                <a:xfrm>
                  <a:off x="5927560" y="3952981"/>
                  <a:ext cx="125315" cy="125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3971" extrusionOk="0">
                      <a:moveTo>
                        <a:pt x="1781" y="0"/>
                      </a:moveTo>
                      <a:lnTo>
                        <a:pt x="1589" y="39"/>
                      </a:lnTo>
                      <a:lnTo>
                        <a:pt x="1397" y="90"/>
                      </a:lnTo>
                      <a:lnTo>
                        <a:pt x="1217" y="154"/>
                      </a:lnTo>
                      <a:lnTo>
                        <a:pt x="1038" y="231"/>
                      </a:lnTo>
                      <a:lnTo>
                        <a:pt x="871" y="333"/>
                      </a:lnTo>
                      <a:lnTo>
                        <a:pt x="718" y="448"/>
                      </a:lnTo>
                      <a:lnTo>
                        <a:pt x="577" y="577"/>
                      </a:lnTo>
                      <a:lnTo>
                        <a:pt x="449" y="717"/>
                      </a:lnTo>
                      <a:lnTo>
                        <a:pt x="346" y="871"/>
                      </a:lnTo>
                      <a:lnTo>
                        <a:pt x="244" y="1038"/>
                      </a:lnTo>
                      <a:lnTo>
                        <a:pt x="154" y="1204"/>
                      </a:lnTo>
                      <a:lnTo>
                        <a:pt x="90" y="1396"/>
                      </a:lnTo>
                      <a:lnTo>
                        <a:pt x="39" y="1576"/>
                      </a:lnTo>
                      <a:lnTo>
                        <a:pt x="13" y="1780"/>
                      </a:lnTo>
                      <a:lnTo>
                        <a:pt x="1" y="1985"/>
                      </a:lnTo>
                      <a:lnTo>
                        <a:pt x="13" y="2178"/>
                      </a:lnTo>
                      <a:lnTo>
                        <a:pt x="39" y="2382"/>
                      </a:lnTo>
                      <a:lnTo>
                        <a:pt x="90" y="2575"/>
                      </a:lnTo>
                      <a:lnTo>
                        <a:pt x="154" y="2754"/>
                      </a:lnTo>
                      <a:lnTo>
                        <a:pt x="244" y="2933"/>
                      </a:lnTo>
                      <a:lnTo>
                        <a:pt x="346" y="3087"/>
                      </a:lnTo>
                      <a:lnTo>
                        <a:pt x="449" y="3241"/>
                      </a:lnTo>
                      <a:lnTo>
                        <a:pt x="577" y="3381"/>
                      </a:lnTo>
                      <a:lnTo>
                        <a:pt x="718" y="3510"/>
                      </a:lnTo>
                      <a:lnTo>
                        <a:pt x="871" y="3625"/>
                      </a:lnTo>
                      <a:lnTo>
                        <a:pt x="1038" y="3727"/>
                      </a:lnTo>
                      <a:lnTo>
                        <a:pt x="1217" y="3817"/>
                      </a:lnTo>
                      <a:lnTo>
                        <a:pt x="1397" y="3881"/>
                      </a:lnTo>
                      <a:lnTo>
                        <a:pt x="1589" y="3932"/>
                      </a:lnTo>
                      <a:lnTo>
                        <a:pt x="1781" y="3958"/>
                      </a:lnTo>
                      <a:lnTo>
                        <a:pt x="1986" y="3971"/>
                      </a:lnTo>
                      <a:lnTo>
                        <a:pt x="2191" y="3958"/>
                      </a:lnTo>
                      <a:lnTo>
                        <a:pt x="2383" y="3932"/>
                      </a:lnTo>
                      <a:lnTo>
                        <a:pt x="2575" y="3881"/>
                      </a:lnTo>
                      <a:lnTo>
                        <a:pt x="2767" y="3817"/>
                      </a:lnTo>
                      <a:lnTo>
                        <a:pt x="2934" y="3727"/>
                      </a:lnTo>
                      <a:lnTo>
                        <a:pt x="3100" y="3625"/>
                      </a:lnTo>
                      <a:lnTo>
                        <a:pt x="3254" y="3510"/>
                      </a:lnTo>
                      <a:lnTo>
                        <a:pt x="3395" y="3381"/>
                      </a:lnTo>
                      <a:lnTo>
                        <a:pt x="3523" y="3241"/>
                      </a:lnTo>
                      <a:lnTo>
                        <a:pt x="3638" y="3087"/>
                      </a:lnTo>
                      <a:lnTo>
                        <a:pt x="3740" y="2933"/>
                      </a:lnTo>
                      <a:lnTo>
                        <a:pt x="3817" y="2754"/>
                      </a:lnTo>
                      <a:lnTo>
                        <a:pt x="3881" y="2575"/>
                      </a:lnTo>
                      <a:lnTo>
                        <a:pt x="3933" y="2382"/>
                      </a:lnTo>
                      <a:lnTo>
                        <a:pt x="3958" y="2178"/>
                      </a:lnTo>
                      <a:lnTo>
                        <a:pt x="3971" y="1985"/>
                      </a:lnTo>
                      <a:lnTo>
                        <a:pt x="3958" y="1780"/>
                      </a:lnTo>
                      <a:lnTo>
                        <a:pt x="3933" y="1576"/>
                      </a:lnTo>
                      <a:lnTo>
                        <a:pt x="3881" y="1396"/>
                      </a:lnTo>
                      <a:lnTo>
                        <a:pt x="3817" y="1204"/>
                      </a:lnTo>
                      <a:lnTo>
                        <a:pt x="3740" y="1038"/>
                      </a:lnTo>
                      <a:lnTo>
                        <a:pt x="3638" y="871"/>
                      </a:lnTo>
                      <a:lnTo>
                        <a:pt x="3523" y="717"/>
                      </a:lnTo>
                      <a:lnTo>
                        <a:pt x="3395" y="577"/>
                      </a:lnTo>
                      <a:lnTo>
                        <a:pt x="3254" y="448"/>
                      </a:lnTo>
                      <a:lnTo>
                        <a:pt x="3100" y="333"/>
                      </a:lnTo>
                      <a:lnTo>
                        <a:pt x="2934" y="231"/>
                      </a:lnTo>
                      <a:lnTo>
                        <a:pt x="2767" y="154"/>
                      </a:lnTo>
                      <a:lnTo>
                        <a:pt x="2575" y="90"/>
                      </a:lnTo>
                      <a:lnTo>
                        <a:pt x="2383" y="39"/>
                      </a:lnTo>
                      <a:lnTo>
                        <a:pt x="2191" y="0"/>
                      </a:lnTo>
                      <a:close/>
                    </a:path>
                  </a:pathLst>
                </a:custGeom>
                <a:solidFill>
                  <a:srgbClr val="05A8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111;p40">
                  <a:extLst>
                    <a:ext uri="{FF2B5EF4-FFF2-40B4-BE49-F238E27FC236}">
                      <a16:creationId xmlns:a16="http://schemas.microsoft.com/office/drawing/2014/main" id="{983B94BE-7713-0C99-AC37-77C992D86650}"/>
                    </a:ext>
                  </a:extLst>
                </p:cNvPr>
                <p:cNvSpPr/>
                <p:nvPr/>
              </p:nvSpPr>
              <p:spPr>
                <a:xfrm>
                  <a:off x="5963126" y="3988547"/>
                  <a:ext cx="54184" cy="54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7" h="1717" extrusionOk="0">
                      <a:moveTo>
                        <a:pt x="769" y="0"/>
                      </a:moveTo>
                      <a:lnTo>
                        <a:pt x="692" y="13"/>
                      </a:lnTo>
                      <a:lnTo>
                        <a:pt x="603" y="39"/>
                      </a:lnTo>
                      <a:lnTo>
                        <a:pt x="526" y="64"/>
                      </a:lnTo>
                      <a:lnTo>
                        <a:pt x="449" y="103"/>
                      </a:lnTo>
                      <a:lnTo>
                        <a:pt x="385" y="141"/>
                      </a:lnTo>
                      <a:lnTo>
                        <a:pt x="308" y="192"/>
                      </a:lnTo>
                      <a:lnTo>
                        <a:pt x="257" y="244"/>
                      </a:lnTo>
                      <a:lnTo>
                        <a:pt x="193" y="308"/>
                      </a:lnTo>
                      <a:lnTo>
                        <a:pt x="154" y="372"/>
                      </a:lnTo>
                      <a:lnTo>
                        <a:pt x="103" y="449"/>
                      </a:lnTo>
                      <a:lnTo>
                        <a:pt x="65" y="525"/>
                      </a:lnTo>
                      <a:lnTo>
                        <a:pt x="39" y="602"/>
                      </a:lnTo>
                      <a:lnTo>
                        <a:pt x="13" y="679"/>
                      </a:lnTo>
                      <a:lnTo>
                        <a:pt x="1" y="769"/>
                      </a:lnTo>
                      <a:lnTo>
                        <a:pt x="1" y="858"/>
                      </a:lnTo>
                      <a:lnTo>
                        <a:pt x="1" y="935"/>
                      </a:lnTo>
                      <a:lnTo>
                        <a:pt x="13" y="1025"/>
                      </a:lnTo>
                      <a:lnTo>
                        <a:pt x="39" y="1115"/>
                      </a:lnTo>
                      <a:lnTo>
                        <a:pt x="65" y="1191"/>
                      </a:lnTo>
                      <a:lnTo>
                        <a:pt x="103" y="1268"/>
                      </a:lnTo>
                      <a:lnTo>
                        <a:pt x="154" y="1332"/>
                      </a:lnTo>
                      <a:lnTo>
                        <a:pt x="193" y="1396"/>
                      </a:lnTo>
                      <a:lnTo>
                        <a:pt x="257" y="1460"/>
                      </a:lnTo>
                      <a:lnTo>
                        <a:pt x="308" y="1512"/>
                      </a:lnTo>
                      <a:lnTo>
                        <a:pt x="385" y="1563"/>
                      </a:lnTo>
                      <a:lnTo>
                        <a:pt x="449" y="1614"/>
                      </a:lnTo>
                      <a:lnTo>
                        <a:pt x="526" y="1640"/>
                      </a:lnTo>
                      <a:lnTo>
                        <a:pt x="603" y="1678"/>
                      </a:lnTo>
                      <a:lnTo>
                        <a:pt x="692" y="1691"/>
                      </a:lnTo>
                      <a:lnTo>
                        <a:pt x="769" y="1704"/>
                      </a:lnTo>
                      <a:lnTo>
                        <a:pt x="859" y="1717"/>
                      </a:lnTo>
                      <a:lnTo>
                        <a:pt x="948" y="1704"/>
                      </a:lnTo>
                      <a:lnTo>
                        <a:pt x="1038" y="1691"/>
                      </a:lnTo>
                      <a:lnTo>
                        <a:pt x="1115" y="1678"/>
                      </a:lnTo>
                      <a:lnTo>
                        <a:pt x="1192" y="1640"/>
                      </a:lnTo>
                      <a:lnTo>
                        <a:pt x="1269" y="1614"/>
                      </a:lnTo>
                      <a:lnTo>
                        <a:pt x="1345" y="1563"/>
                      </a:lnTo>
                      <a:lnTo>
                        <a:pt x="1409" y="1512"/>
                      </a:lnTo>
                      <a:lnTo>
                        <a:pt x="1474" y="1460"/>
                      </a:lnTo>
                      <a:lnTo>
                        <a:pt x="1525" y="1396"/>
                      </a:lnTo>
                      <a:lnTo>
                        <a:pt x="1576" y="1332"/>
                      </a:lnTo>
                      <a:lnTo>
                        <a:pt x="1614" y="1268"/>
                      </a:lnTo>
                      <a:lnTo>
                        <a:pt x="1653" y="1191"/>
                      </a:lnTo>
                      <a:lnTo>
                        <a:pt x="1678" y="1115"/>
                      </a:lnTo>
                      <a:lnTo>
                        <a:pt x="1704" y="1025"/>
                      </a:lnTo>
                      <a:lnTo>
                        <a:pt x="1717" y="935"/>
                      </a:lnTo>
                      <a:lnTo>
                        <a:pt x="1717" y="858"/>
                      </a:lnTo>
                      <a:lnTo>
                        <a:pt x="1717" y="769"/>
                      </a:lnTo>
                      <a:lnTo>
                        <a:pt x="1704" y="679"/>
                      </a:lnTo>
                      <a:lnTo>
                        <a:pt x="1678" y="602"/>
                      </a:lnTo>
                      <a:lnTo>
                        <a:pt x="1653" y="525"/>
                      </a:lnTo>
                      <a:lnTo>
                        <a:pt x="1614" y="449"/>
                      </a:lnTo>
                      <a:lnTo>
                        <a:pt x="1576" y="372"/>
                      </a:lnTo>
                      <a:lnTo>
                        <a:pt x="1525" y="308"/>
                      </a:lnTo>
                      <a:lnTo>
                        <a:pt x="1474" y="244"/>
                      </a:lnTo>
                      <a:lnTo>
                        <a:pt x="1409" y="192"/>
                      </a:lnTo>
                      <a:lnTo>
                        <a:pt x="1345" y="141"/>
                      </a:lnTo>
                      <a:lnTo>
                        <a:pt x="1269" y="103"/>
                      </a:lnTo>
                      <a:lnTo>
                        <a:pt x="1192" y="64"/>
                      </a:lnTo>
                      <a:lnTo>
                        <a:pt x="1115" y="39"/>
                      </a:lnTo>
                      <a:lnTo>
                        <a:pt x="1038" y="13"/>
                      </a:lnTo>
                      <a:lnTo>
                        <a:pt x="948" y="0"/>
                      </a:lnTo>
                      <a:close/>
                    </a:path>
                  </a:pathLst>
                </a:custGeom>
                <a:solidFill>
                  <a:srgbClr val="4ADD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5" name="Google Shape;1483;p32">
            <a:extLst>
              <a:ext uri="{FF2B5EF4-FFF2-40B4-BE49-F238E27FC236}">
                <a16:creationId xmlns:a16="http://schemas.microsoft.com/office/drawing/2014/main" id="{297B31F9-AE1D-C84A-FF47-CBB16C74B259}"/>
              </a:ext>
            </a:extLst>
          </p:cNvPr>
          <p:cNvGrpSpPr/>
          <p:nvPr/>
        </p:nvGrpSpPr>
        <p:grpSpPr>
          <a:xfrm>
            <a:off x="1364060" y="2090227"/>
            <a:ext cx="1505417" cy="1671818"/>
            <a:chOff x="-2362222" y="2639837"/>
            <a:chExt cx="2038181" cy="2091917"/>
          </a:xfrm>
        </p:grpSpPr>
        <p:sp>
          <p:nvSpPr>
            <p:cNvPr id="56" name="Google Shape;1484;p32">
              <a:extLst>
                <a:ext uri="{FF2B5EF4-FFF2-40B4-BE49-F238E27FC236}">
                  <a16:creationId xmlns:a16="http://schemas.microsoft.com/office/drawing/2014/main" id="{638C24F7-CF6A-BE9E-34CC-D79C972F30D3}"/>
                </a:ext>
              </a:extLst>
            </p:cNvPr>
            <p:cNvSpPr/>
            <p:nvPr/>
          </p:nvSpPr>
          <p:spPr>
            <a:xfrm>
              <a:off x="-2362222" y="4609077"/>
              <a:ext cx="2038181" cy="122677"/>
            </a:xfrm>
            <a:custGeom>
              <a:avLst/>
              <a:gdLst/>
              <a:ahLst/>
              <a:cxnLst/>
              <a:rect l="l" t="t" r="r" b="b"/>
              <a:pathLst>
                <a:path w="72488" h="4363" extrusionOk="0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85;p32">
              <a:extLst>
                <a:ext uri="{FF2B5EF4-FFF2-40B4-BE49-F238E27FC236}">
                  <a16:creationId xmlns:a16="http://schemas.microsoft.com/office/drawing/2014/main" id="{EEBB32FF-B83A-87B5-0FC1-5D5D29742EAA}"/>
                </a:ext>
              </a:extLst>
            </p:cNvPr>
            <p:cNvSpPr/>
            <p:nvPr/>
          </p:nvSpPr>
          <p:spPr>
            <a:xfrm>
              <a:off x="-1460771" y="3049397"/>
              <a:ext cx="729255" cy="492759"/>
            </a:xfrm>
            <a:custGeom>
              <a:avLst/>
              <a:gdLst/>
              <a:ahLst/>
              <a:cxnLst/>
              <a:rect l="l" t="t" r="r" b="b"/>
              <a:pathLst>
                <a:path w="25936" h="17525" extrusionOk="0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86;p32">
              <a:extLst>
                <a:ext uri="{FF2B5EF4-FFF2-40B4-BE49-F238E27FC236}">
                  <a16:creationId xmlns:a16="http://schemas.microsoft.com/office/drawing/2014/main" id="{6738D48A-433F-ED1C-497D-4FF0415AEC17}"/>
                </a:ext>
              </a:extLst>
            </p:cNvPr>
            <p:cNvSpPr/>
            <p:nvPr/>
          </p:nvSpPr>
          <p:spPr>
            <a:xfrm>
              <a:off x="-1796411" y="2946065"/>
              <a:ext cx="561647" cy="1207703"/>
            </a:xfrm>
            <a:custGeom>
              <a:avLst/>
              <a:gdLst/>
              <a:ahLst/>
              <a:cxnLst/>
              <a:rect l="l" t="t" r="r" b="b"/>
              <a:pathLst>
                <a:path w="19975" h="42952" extrusionOk="0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87;p32">
              <a:extLst>
                <a:ext uri="{FF2B5EF4-FFF2-40B4-BE49-F238E27FC236}">
                  <a16:creationId xmlns:a16="http://schemas.microsoft.com/office/drawing/2014/main" id="{1598C7B8-3188-ECF8-AB9C-234B14875286}"/>
                </a:ext>
              </a:extLst>
            </p:cNvPr>
            <p:cNvSpPr/>
            <p:nvPr/>
          </p:nvSpPr>
          <p:spPr>
            <a:xfrm>
              <a:off x="-1507812" y="2639837"/>
              <a:ext cx="362547" cy="154168"/>
            </a:xfrm>
            <a:custGeom>
              <a:avLst/>
              <a:gdLst/>
              <a:ahLst/>
              <a:cxnLst/>
              <a:rect l="l" t="t" r="r" b="b"/>
              <a:pathLst>
                <a:path w="12894" h="5483" extrusionOk="0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88;p32">
              <a:extLst>
                <a:ext uri="{FF2B5EF4-FFF2-40B4-BE49-F238E27FC236}">
                  <a16:creationId xmlns:a16="http://schemas.microsoft.com/office/drawing/2014/main" id="{B01F5774-E33D-B092-7F39-85165BB7138B}"/>
                </a:ext>
              </a:extLst>
            </p:cNvPr>
            <p:cNvSpPr/>
            <p:nvPr/>
          </p:nvSpPr>
          <p:spPr>
            <a:xfrm>
              <a:off x="-1527157" y="2833060"/>
              <a:ext cx="200843" cy="225587"/>
            </a:xfrm>
            <a:custGeom>
              <a:avLst/>
              <a:gdLst/>
              <a:ahLst/>
              <a:cxnLst/>
              <a:rect l="l" t="t" r="r" b="b"/>
              <a:pathLst>
                <a:path w="7143" h="8023" extrusionOk="0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89;p32">
              <a:extLst>
                <a:ext uri="{FF2B5EF4-FFF2-40B4-BE49-F238E27FC236}">
                  <a16:creationId xmlns:a16="http://schemas.microsoft.com/office/drawing/2014/main" id="{735A6F78-7D22-4066-9A42-6B2D652C0863}"/>
                </a:ext>
              </a:extLst>
            </p:cNvPr>
            <p:cNvSpPr/>
            <p:nvPr/>
          </p:nvSpPr>
          <p:spPr>
            <a:xfrm>
              <a:off x="-1383054" y="2933018"/>
              <a:ext cx="44960" cy="78588"/>
            </a:xfrm>
            <a:custGeom>
              <a:avLst/>
              <a:gdLst/>
              <a:ahLst/>
              <a:cxnLst/>
              <a:rect l="l" t="t" r="r" b="b"/>
              <a:pathLst>
                <a:path w="1599" h="2795" extrusionOk="0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90;p32">
              <a:extLst>
                <a:ext uri="{FF2B5EF4-FFF2-40B4-BE49-F238E27FC236}">
                  <a16:creationId xmlns:a16="http://schemas.microsoft.com/office/drawing/2014/main" id="{79ABB080-E532-E54A-4A96-E0C42B89E5D6}"/>
                </a:ext>
              </a:extLst>
            </p:cNvPr>
            <p:cNvSpPr/>
            <p:nvPr/>
          </p:nvSpPr>
          <p:spPr>
            <a:xfrm>
              <a:off x="-1506575" y="2672172"/>
              <a:ext cx="314663" cy="342387"/>
            </a:xfrm>
            <a:custGeom>
              <a:avLst/>
              <a:gdLst/>
              <a:ahLst/>
              <a:cxnLst/>
              <a:rect l="l" t="t" r="r" b="b"/>
              <a:pathLst>
                <a:path w="11191" h="12177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91;p32">
              <a:extLst>
                <a:ext uri="{FF2B5EF4-FFF2-40B4-BE49-F238E27FC236}">
                  <a16:creationId xmlns:a16="http://schemas.microsoft.com/office/drawing/2014/main" id="{542DFFAF-D248-3704-4CE9-52E962765C74}"/>
                </a:ext>
              </a:extLst>
            </p:cNvPr>
            <p:cNvSpPr/>
            <p:nvPr/>
          </p:nvSpPr>
          <p:spPr>
            <a:xfrm>
              <a:off x="-1271737" y="2927142"/>
              <a:ext cx="31098" cy="27752"/>
            </a:xfrm>
            <a:custGeom>
              <a:avLst/>
              <a:gdLst/>
              <a:ahLst/>
              <a:cxnLst/>
              <a:rect l="l" t="t" r="r" b="b"/>
              <a:pathLst>
                <a:path w="1106" h="987" extrusionOk="0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92;p32">
              <a:extLst>
                <a:ext uri="{FF2B5EF4-FFF2-40B4-BE49-F238E27FC236}">
                  <a16:creationId xmlns:a16="http://schemas.microsoft.com/office/drawing/2014/main" id="{D049CCE7-D796-7A2B-CA65-CBA3CA5E0684}"/>
                </a:ext>
              </a:extLst>
            </p:cNvPr>
            <p:cNvSpPr/>
            <p:nvPr/>
          </p:nvSpPr>
          <p:spPr>
            <a:xfrm>
              <a:off x="-1314166" y="2856567"/>
              <a:ext cx="53789" cy="35316"/>
            </a:xfrm>
            <a:custGeom>
              <a:avLst/>
              <a:gdLst/>
              <a:ahLst/>
              <a:cxnLst/>
              <a:rect l="l" t="t" r="r" b="b"/>
              <a:pathLst>
                <a:path w="1913" h="1256" extrusionOk="0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93;p32">
              <a:extLst>
                <a:ext uri="{FF2B5EF4-FFF2-40B4-BE49-F238E27FC236}">
                  <a16:creationId xmlns:a16="http://schemas.microsoft.com/office/drawing/2014/main" id="{6995E5E4-A5BC-782A-5AD3-84EEE623A85F}"/>
                </a:ext>
              </a:extLst>
            </p:cNvPr>
            <p:cNvSpPr/>
            <p:nvPr/>
          </p:nvSpPr>
          <p:spPr>
            <a:xfrm>
              <a:off x="-1239401" y="2838937"/>
              <a:ext cx="13047" cy="23562"/>
            </a:xfrm>
            <a:custGeom>
              <a:avLst/>
              <a:gdLst/>
              <a:ahLst/>
              <a:cxnLst/>
              <a:rect l="l" t="t" r="r" b="b"/>
              <a:pathLst>
                <a:path w="464" h="838" extrusionOk="0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94;p32">
              <a:extLst>
                <a:ext uri="{FF2B5EF4-FFF2-40B4-BE49-F238E27FC236}">
                  <a16:creationId xmlns:a16="http://schemas.microsoft.com/office/drawing/2014/main" id="{73F5FB3D-2D87-286B-F549-5507B0C495CC}"/>
                </a:ext>
              </a:extLst>
            </p:cNvPr>
            <p:cNvSpPr/>
            <p:nvPr/>
          </p:nvSpPr>
          <p:spPr>
            <a:xfrm>
              <a:off x="-1264595" y="2809104"/>
              <a:ext cx="51680" cy="24828"/>
            </a:xfrm>
            <a:custGeom>
              <a:avLst/>
              <a:gdLst/>
              <a:ahLst/>
              <a:cxnLst/>
              <a:rect l="l" t="t" r="r" b="b"/>
              <a:pathLst>
                <a:path w="1838" h="883" extrusionOk="0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95;p32">
              <a:extLst>
                <a:ext uri="{FF2B5EF4-FFF2-40B4-BE49-F238E27FC236}">
                  <a16:creationId xmlns:a16="http://schemas.microsoft.com/office/drawing/2014/main" id="{0ACE2A9F-0334-67FB-99A7-AED15E848EF9}"/>
                </a:ext>
              </a:extLst>
            </p:cNvPr>
            <p:cNvSpPr/>
            <p:nvPr/>
          </p:nvSpPr>
          <p:spPr>
            <a:xfrm>
              <a:off x="-1374647" y="2801119"/>
              <a:ext cx="25221" cy="55082"/>
            </a:xfrm>
            <a:custGeom>
              <a:avLst/>
              <a:gdLst/>
              <a:ahLst/>
              <a:cxnLst/>
              <a:rect l="l" t="t" r="r" b="b"/>
              <a:pathLst>
                <a:path w="897" h="1959" extrusionOk="0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96;p32">
              <a:extLst>
                <a:ext uri="{FF2B5EF4-FFF2-40B4-BE49-F238E27FC236}">
                  <a16:creationId xmlns:a16="http://schemas.microsoft.com/office/drawing/2014/main" id="{17972471-1B67-94D4-E25B-5FAF0ECFA8AE}"/>
                </a:ext>
              </a:extLst>
            </p:cNvPr>
            <p:cNvSpPr/>
            <p:nvPr/>
          </p:nvSpPr>
          <p:spPr>
            <a:xfrm>
              <a:off x="-1383054" y="2821701"/>
              <a:ext cx="29439" cy="9701"/>
            </a:xfrm>
            <a:custGeom>
              <a:avLst/>
              <a:gdLst/>
              <a:ahLst/>
              <a:cxnLst/>
              <a:rect l="l" t="t" r="r" b="b"/>
              <a:pathLst>
                <a:path w="1047" h="345" extrusionOk="0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97;p32">
              <a:extLst>
                <a:ext uri="{FF2B5EF4-FFF2-40B4-BE49-F238E27FC236}">
                  <a16:creationId xmlns:a16="http://schemas.microsoft.com/office/drawing/2014/main" id="{1604C010-7D2F-F9FB-A389-CCA6A27E69DE}"/>
                </a:ext>
              </a:extLst>
            </p:cNvPr>
            <p:cNvSpPr/>
            <p:nvPr/>
          </p:nvSpPr>
          <p:spPr>
            <a:xfrm>
              <a:off x="-1506575" y="2672172"/>
              <a:ext cx="289048" cy="210488"/>
            </a:xfrm>
            <a:custGeom>
              <a:avLst/>
              <a:gdLst/>
              <a:ahLst/>
              <a:cxnLst/>
              <a:rect l="l" t="t" r="r" b="b"/>
              <a:pathLst>
                <a:path w="10280" h="7486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98;p32">
              <a:extLst>
                <a:ext uri="{FF2B5EF4-FFF2-40B4-BE49-F238E27FC236}">
                  <a16:creationId xmlns:a16="http://schemas.microsoft.com/office/drawing/2014/main" id="{B8509917-4C8E-52D8-7197-AFA7B0A8DCAC}"/>
                </a:ext>
              </a:extLst>
            </p:cNvPr>
            <p:cNvSpPr/>
            <p:nvPr/>
          </p:nvSpPr>
          <p:spPr>
            <a:xfrm>
              <a:off x="-1254950" y="2797773"/>
              <a:ext cx="50865" cy="99592"/>
            </a:xfrm>
            <a:custGeom>
              <a:avLst/>
              <a:gdLst/>
              <a:ahLst/>
              <a:cxnLst/>
              <a:rect l="l" t="t" r="r" b="b"/>
              <a:pathLst>
                <a:path w="1809" h="3542" extrusionOk="0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99;p32">
              <a:extLst>
                <a:ext uri="{FF2B5EF4-FFF2-40B4-BE49-F238E27FC236}">
                  <a16:creationId xmlns:a16="http://schemas.microsoft.com/office/drawing/2014/main" id="{FE132C4C-CFD2-E20D-79E8-B820C4E772AD}"/>
                </a:ext>
              </a:extLst>
            </p:cNvPr>
            <p:cNvSpPr/>
            <p:nvPr/>
          </p:nvSpPr>
          <p:spPr>
            <a:xfrm>
              <a:off x="-1213364" y="2850268"/>
              <a:ext cx="11388" cy="8435"/>
            </a:xfrm>
            <a:custGeom>
              <a:avLst/>
              <a:gdLst/>
              <a:ahLst/>
              <a:cxnLst/>
              <a:rect l="l" t="t" r="r" b="b"/>
              <a:pathLst>
                <a:path w="405" h="300" extrusionOk="0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00;p32">
              <a:extLst>
                <a:ext uri="{FF2B5EF4-FFF2-40B4-BE49-F238E27FC236}">
                  <a16:creationId xmlns:a16="http://schemas.microsoft.com/office/drawing/2014/main" id="{DA09111F-1C94-087D-E9AC-15166A0CDB5D}"/>
                </a:ext>
              </a:extLst>
            </p:cNvPr>
            <p:cNvSpPr/>
            <p:nvPr/>
          </p:nvSpPr>
          <p:spPr>
            <a:xfrm>
              <a:off x="-1310820" y="2817933"/>
              <a:ext cx="65148" cy="22297"/>
            </a:xfrm>
            <a:custGeom>
              <a:avLst/>
              <a:gdLst/>
              <a:ahLst/>
              <a:cxnLst/>
              <a:rect l="l" t="t" r="r" b="b"/>
              <a:pathLst>
                <a:path w="2317" h="793" extrusionOk="0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01;p32">
              <a:extLst>
                <a:ext uri="{FF2B5EF4-FFF2-40B4-BE49-F238E27FC236}">
                  <a16:creationId xmlns:a16="http://schemas.microsoft.com/office/drawing/2014/main" id="{D4AB3582-CA7A-9898-3913-85B5F7EEB7FF}"/>
                </a:ext>
              </a:extLst>
            </p:cNvPr>
            <p:cNvSpPr/>
            <p:nvPr/>
          </p:nvSpPr>
          <p:spPr>
            <a:xfrm>
              <a:off x="-1845561" y="4073494"/>
              <a:ext cx="930464" cy="580148"/>
            </a:xfrm>
            <a:custGeom>
              <a:avLst/>
              <a:gdLst/>
              <a:ahLst/>
              <a:cxnLst/>
              <a:rect l="l" t="t" r="r" b="b"/>
              <a:pathLst>
                <a:path w="33092" h="20633" extrusionOk="0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02;p32">
              <a:extLst>
                <a:ext uri="{FF2B5EF4-FFF2-40B4-BE49-F238E27FC236}">
                  <a16:creationId xmlns:a16="http://schemas.microsoft.com/office/drawing/2014/main" id="{A63A43B5-11DB-4810-3614-50195F8C7E11}"/>
                </a:ext>
              </a:extLst>
            </p:cNvPr>
            <p:cNvSpPr/>
            <p:nvPr/>
          </p:nvSpPr>
          <p:spPr>
            <a:xfrm>
              <a:off x="-1989636" y="4530938"/>
              <a:ext cx="144102" cy="100436"/>
            </a:xfrm>
            <a:custGeom>
              <a:avLst/>
              <a:gdLst/>
              <a:ahLst/>
              <a:cxnLst/>
              <a:rect l="l" t="t" r="r" b="b"/>
              <a:pathLst>
                <a:path w="5125" h="3572" extrusionOk="0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03;p32">
              <a:extLst>
                <a:ext uri="{FF2B5EF4-FFF2-40B4-BE49-F238E27FC236}">
                  <a16:creationId xmlns:a16="http://schemas.microsoft.com/office/drawing/2014/main" id="{384D95B7-D5C9-6352-F432-357B582B2E30}"/>
                </a:ext>
              </a:extLst>
            </p:cNvPr>
            <p:cNvSpPr/>
            <p:nvPr/>
          </p:nvSpPr>
          <p:spPr>
            <a:xfrm>
              <a:off x="-1876209" y="4511622"/>
              <a:ext cx="67229" cy="128581"/>
            </a:xfrm>
            <a:custGeom>
              <a:avLst/>
              <a:gdLst/>
              <a:ahLst/>
              <a:cxnLst/>
              <a:rect l="l" t="t" r="r" b="b"/>
              <a:pathLst>
                <a:path w="2391" h="4573" extrusionOk="0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04;p32">
              <a:extLst>
                <a:ext uri="{FF2B5EF4-FFF2-40B4-BE49-F238E27FC236}">
                  <a16:creationId xmlns:a16="http://schemas.microsoft.com/office/drawing/2014/main" id="{D65D66F2-9439-4740-DC0D-2A5758F2609F}"/>
                </a:ext>
              </a:extLst>
            </p:cNvPr>
            <p:cNvSpPr/>
            <p:nvPr/>
          </p:nvSpPr>
          <p:spPr>
            <a:xfrm>
              <a:off x="-2237465" y="4441890"/>
              <a:ext cx="346576" cy="242401"/>
            </a:xfrm>
            <a:custGeom>
              <a:avLst/>
              <a:gdLst/>
              <a:ahLst/>
              <a:cxnLst/>
              <a:rect l="l" t="t" r="r" b="b"/>
              <a:pathLst>
                <a:path w="12326" h="8621" extrusionOk="0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05;p32">
              <a:extLst>
                <a:ext uri="{FF2B5EF4-FFF2-40B4-BE49-F238E27FC236}">
                  <a16:creationId xmlns:a16="http://schemas.microsoft.com/office/drawing/2014/main" id="{D2AE4350-277D-DF46-8F66-19DFF94B0CB8}"/>
                </a:ext>
              </a:extLst>
            </p:cNvPr>
            <p:cNvSpPr/>
            <p:nvPr/>
          </p:nvSpPr>
          <p:spPr>
            <a:xfrm>
              <a:off x="-2078263" y="4599826"/>
              <a:ext cx="27752" cy="61802"/>
            </a:xfrm>
            <a:custGeom>
              <a:avLst/>
              <a:gdLst/>
              <a:ahLst/>
              <a:cxnLst/>
              <a:rect l="l" t="t" r="r" b="b"/>
              <a:pathLst>
                <a:path w="987" h="2198" extrusionOk="0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06;p32">
              <a:extLst>
                <a:ext uri="{FF2B5EF4-FFF2-40B4-BE49-F238E27FC236}">
                  <a16:creationId xmlns:a16="http://schemas.microsoft.com/office/drawing/2014/main" id="{D401DE8D-46DE-272D-BB17-BB4DE5BA5FEF}"/>
                </a:ext>
              </a:extLst>
            </p:cNvPr>
            <p:cNvSpPr/>
            <p:nvPr/>
          </p:nvSpPr>
          <p:spPr>
            <a:xfrm>
              <a:off x="-2048458" y="4601513"/>
              <a:ext cx="22297" cy="57163"/>
            </a:xfrm>
            <a:custGeom>
              <a:avLst/>
              <a:gdLst/>
              <a:ahLst/>
              <a:cxnLst/>
              <a:rect l="l" t="t" r="r" b="b"/>
              <a:pathLst>
                <a:path w="793" h="2033" extrusionOk="0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07;p32">
              <a:extLst>
                <a:ext uri="{FF2B5EF4-FFF2-40B4-BE49-F238E27FC236}">
                  <a16:creationId xmlns:a16="http://schemas.microsoft.com/office/drawing/2014/main" id="{02134872-88A3-03DE-A157-68F0E1EA39F4}"/>
                </a:ext>
              </a:extLst>
            </p:cNvPr>
            <p:cNvSpPr/>
            <p:nvPr/>
          </p:nvSpPr>
          <p:spPr>
            <a:xfrm>
              <a:off x="-2102640" y="4604466"/>
              <a:ext cx="24828" cy="60509"/>
            </a:xfrm>
            <a:custGeom>
              <a:avLst/>
              <a:gdLst/>
              <a:ahLst/>
              <a:cxnLst/>
              <a:rect l="l" t="t" r="r" b="b"/>
              <a:pathLst>
                <a:path w="883" h="2152" extrusionOk="0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08;p32">
              <a:extLst>
                <a:ext uri="{FF2B5EF4-FFF2-40B4-BE49-F238E27FC236}">
                  <a16:creationId xmlns:a16="http://schemas.microsoft.com/office/drawing/2014/main" id="{5D3DCDDF-4FEC-5B1B-0140-2220BB160B8B}"/>
                </a:ext>
              </a:extLst>
            </p:cNvPr>
            <p:cNvSpPr/>
            <p:nvPr/>
          </p:nvSpPr>
          <p:spPr>
            <a:xfrm>
              <a:off x="-1755669" y="3757621"/>
              <a:ext cx="969548" cy="699845"/>
            </a:xfrm>
            <a:custGeom>
              <a:avLst/>
              <a:gdLst/>
              <a:ahLst/>
              <a:cxnLst/>
              <a:rect l="l" t="t" r="r" b="b"/>
              <a:pathLst>
                <a:path w="34482" h="24890" extrusionOk="0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09;p32">
              <a:extLst>
                <a:ext uri="{FF2B5EF4-FFF2-40B4-BE49-F238E27FC236}">
                  <a16:creationId xmlns:a16="http://schemas.microsoft.com/office/drawing/2014/main" id="{0A28D5A3-D271-E804-B66D-FF0E7B2A74C4}"/>
                </a:ext>
              </a:extLst>
            </p:cNvPr>
            <p:cNvSpPr/>
            <p:nvPr/>
          </p:nvSpPr>
          <p:spPr>
            <a:xfrm>
              <a:off x="-884023" y="4442734"/>
              <a:ext cx="123520" cy="121861"/>
            </a:xfrm>
            <a:custGeom>
              <a:avLst/>
              <a:gdLst/>
              <a:ahLst/>
              <a:cxnLst/>
              <a:rect l="l" t="t" r="r" b="b"/>
              <a:pathLst>
                <a:path w="4393" h="4334" extrusionOk="0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10;p32">
              <a:extLst>
                <a:ext uri="{FF2B5EF4-FFF2-40B4-BE49-F238E27FC236}">
                  <a16:creationId xmlns:a16="http://schemas.microsoft.com/office/drawing/2014/main" id="{348F3A7D-BE9D-EB69-1CD0-27F8ED9D44F8}"/>
                </a:ext>
              </a:extLst>
            </p:cNvPr>
            <p:cNvSpPr/>
            <p:nvPr/>
          </p:nvSpPr>
          <p:spPr>
            <a:xfrm>
              <a:off x="-918467" y="4407868"/>
              <a:ext cx="163841" cy="97905"/>
            </a:xfrm>
            <a:custGeom>
              <a:avLst/>
              <a:gdLst/>
              <a:ahLst/>
              <a:cxnLst/>
              <a:rect l="l" t="t" r="r" b="b"/>
              <a:pathLst>
                <a:path w="5827" h="3482" extrusionOk="0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11;p32">
              <a:extLst>
                <a:ext uri="{FF2B5EF4-FFF2-40B4-BE49-F238E27FC236}">
                  <a16:creationId xmlns:a16="http://schemas.microsoft.com/office/drawing/2014/main" id="{C418C958-B394-2CCA-E7EC-C09807554990}"/>
                </a:ext>
              </a:extLst>
            </p:cNvPr>
            <p:cNvSpPr/>
            <p:nvPr/>
          </p:nvSpPr>
          <p:spPr>
            <a:xfrm>
              <a:off x="-905870" y="4511622"/>
              <a:ext cx="371376" cy="177731"/>
            </a:xfrm>
            <a:custGeom>
              <a:avLst/>
              <a:gdLst/>
              <a:ahLst/>
              <a:cxnLst/>
              <a:rect l="l" t="t" r="r" b="b"/>
              <a:pathLst>
                <a:path w="13208" h="6321" extrusionOk="0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12;p32">
              <a:extLst>
                <a:ext uri="{FF2B5EF4-FFF2-40B4-BE49-F238E27FC236}">
                  <a16:creationId xmlns:a16="http://schemas.microsoft.com/office/drawing/2014/main" id="{3B501013-6966-14BB-A128-9E458699C224}"/>
                </a:ext>
              </a:extLst>
            </p:cNvPr>
            <p:cNvSpPr/>
            <p:nvPr/>
          </p:nvSpPr>
          <p:spPr>
            <a:xfrm>
              <a:off x="-726929" y="4560349"/>
              <a:ext cx="58428" cy="47490"/>
            </a:xfrm>
            <a:custGeom>
              <a:avLst/>
              <a:gdLst/>
              <a:ahLst/>
              <a:cxnLst/>
              <a:rect l="l" t="t" r="r" b="b"/>
              <a:pathLst>
                <a:path w="2078" h="1689" extrusionOk="0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13;p32">
              <a:extLst>
                <a:ext uri="{FF2B5EF4-FFF2-40B4-BE49-F238E27FC236}">
                  <a16:creationId xmlns:a16="http://schemas.microsoft.com/office/drawing/2014/main" id="{0105FC91-EA6F-4BFE-C58B-ED1E8DE18C0C}"/>
                </a:ext>
              </a:extLst>
            </p:cNvPr>
            <p:cNvSpPr/>
            <p:nvPr/>
          </p:nvSpPr>
          <p:spPr>
            <a:xfrm>
              <a:off x="-745824" y="4544379"/>
              <a:ext cx="50443" cy="45832"/>
            </a:xfrm>
            <a:custGeom>
              <a:avLst/>
              <a:gdLst/>
              <a:ahLst/>
              <a:cxnLst/>
              <a:rect l="l" t="t" r="r" b="b"/>
              <a:pathLst>
                <a:path w="1794" h="1630" extrusionOk="0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14;p32">
              <a:extLst>
                <a:ext uri="{FF2B5EF4-FFF2-40B4-BE49-F238E27FC236}">
                  <a16:creationId xmlns:a16="http://schemas.microsoft.com/office/drawing/2014/main" id="{31DBD254-1DE0-E9B1-3E89-D03D39E6A9F9}"/>
                </a:ext>
              </a:extLst>
            </p:cNvPr>
            <p:cNvSpPr/>
            <p:nvPr/>
          </p:nvSpPr>
          <p:spPr>
            <a:xfrm>
              <a:off x="-700864" y="4575055"/>
              <a:ext cx="54211" cy="47069"/>
            </a:xfrm>
            <a:custGeom>
              <a:avLst/>
              <a:gdLst/>
              <a:ahLst/>
              <a:cxnLst/>
              <a:rect l="l" t="t" r="r" b="b"/>
              <a:pathLst>
                <a:path w="1928" h="1674" extrusionOk="0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15;p32">
              <a:extLst>
                <a:ext uri="{FF2B5EF4-FFF2-40B4-BE49-F238E27FC236}">
                  <a16:creationId xmlns:a16="http://schemas.microsoft.com/office/drawing/2014/main" id="{5CDDBC50-2D70-CFFF-1B2D-6A8767EA7761}"/>
                </a:ext>
              </a:extLst>
            </p:cNvPr>
            <p:cNvSpPr/>
            <p:nvPr/>
          </p:nvSpPr>
          <p:spPr>
            <a:xfrm>
              <a:off x="-765563" y="2987229"/>
              <a:ext cx="62618" cy="161732"/>
            </a:xfrm>
            <a:custGeom>
              <a:avLst/>
              <a:gdLst/>
              <a:ahLst/>
              <a:cxnLst/>
              <a:rect l="l" t="t" r="r" b="b"/>
              <a:pathLst>
                <a:path w="2227" h="5752" extrusionOk="0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16;p32">
              <a:extLst>
                <a:ext uri="{FF2B5EF4-FFF2-40B4-BE49-F238E27FC236}">
                  <a16:creationId xmlns:a16="http://schemas.microsoft.com/office/drawing/2014/main" id="{E2AA2366-8A2F-EE48-19CB-7A229F3F77BB}"/>
                </a:ext>
              </a:extLst>
            </p:cNvPr>
            <p:cNvSpPr/>
            <p:nvPr/>
          </p:nvSpPr>
          <p:spPr>
            <a:xfrm>
              <a:off x="-711802" y="2966225"/>
              <a:ext cx="134880" cy="168874"/>
            </a:xfrm>
            <a:custGeom>
              <a:avLst/>
              <a:gdLst/>
              <a:ahLst/>
              <a:cxnLst/>
              <a:rect l="l" t="t" r="r" b="b"/>
              <a:pathLst>
                <a:path w="4797" h="6006" extrusionOk="0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17;p32">
              <a:extLst>
                <a:ext uri="{FF2B5EF4-FFF2-40B4-BE49-F238E27FC236}">
                  <a16:creationId xmlns:a16="http://schemas.microsoft.com/office/drawing/2014/main" id="{EB031A70-BDF9-29BB-59B0-74782D642439}"/>
                </a:ext>
              </a:extLst>
            </p:cNvPr>
            <p:cNvSpPr/>
            <p:nvPr/>
          </p:nvSpPr>
          <p:spPr>
            <a:xfrm>
              <a:off x="-639118" y="2997295"/>
              <a:ext cx="137382" cy="166793"/>
            </a:xfrm>
            <a:custGeom>
              <a:avLst/>
              <a:gdLst/>
              <a:ahLst/>
              <a:cxnLst/>
              <a:rect l="l" t="t" r="r" b="b"/>
              <a:pathLst>
                <a:path w="4886" h="5932" extrusionOk="0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18;p32">
              <a:extLst>
                <a:ext uri="{FF2B5EF4-FFF2-40B4-BE49-F238E27FC236}">
                  <a16:creationId xmlns:a16="http://schemas.microsoft.com/office/drawing/2014/main" id="{B8E7583B-2D70-A817-2E9E-E12926F35CB2}"/>
                </a:ext>
              </a:extLst>
            </p:cNvPr>
            <p:cNvSpPr/>
            <p:nvPr/>
          </p:nvSpPr>
          <p:spPr>
            <a:xfrm>
              <a:off x="-598797" y="3059885"/>
              <a:ext cx="141178" cy="164291"/>
            </a:xfrm>
            <a:custGeom>
              <a:avLst/>
              <a:gdLst/>
              <a:ahLst/>
              <a:cxnLst/>
              <a:rect l="l" t="t" r="r" b="b"/>
              <a:pathLst>
                <a:path w="5021" h="5843" extrusionOk="0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19;p32">
              <a:extLst>
                <a:ext uri="{FF2B5EF4-FFF2-40B4-BE49-F238E27FC236}">
                  <a16:creationId xmlns:a16="http://schemas.microsoft.com/office/drawing/2014/main" id="{0461CCC2-D168-B070-36DB-ED97B7391870}"/>
                </a:ext>
              </a:extLst>
            </p:cNvPr>
            <p:cNvSpPr/>
            <p:nvPr/>
          </p:nvSpPr>
          <p:spPr>
            <a:xfrm>
              <a:off x="-1202427" y="3395524"/>
              <a:ext cx="431013" cy="371770"/>
            </a:xfrm>
            <a:custGeom>
              <a:avLst/>
              <a:gdLst/>
              <a:ahLst/>
              <a:cxnLst/>
              <a:rect l="l" t="t" r="r" b="b"/>
              <a:pathLst>
                <a:path w="15329" h="13222" extrusionOk="0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20;p32">
              <a:extLst>
                <a:ext uri="{FF2B5EF4-FFF2-40B4-BE49-F238E27FC236}">
                  <a16:creationId xmlns:a16="http://schemas.microsoft.com/office/drawing/2014/main" id="{F4444545-ED32-4886-57B7-E8914E69C02B}"/>
                </a:ext>
              </a:extLst>
            </p:cNvPr>
            <p:cNvSpPr/>
            <p:nvPr/>
          </p:nvSpPr>
          <p:spPr>
            <a:xfrm>
              <a:off x="-844545" y="3068292"/>
              <a:ext cx="304597" cy="316744"/>
            </a:xfrm>
            <a:custGeom>
              <a:avLst/>
              <a:gdLst/>
              <a:ahLst/>
              <a:cxnLst/>
              <a:rect l="l" t="t" r="r" b="b"/>
              <a:pathLst>
                <a:path w="10833" h="11265" extrusionOk="0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21;p32">
              <a:extLst>
                <a:ext uri="{FF2B5EF4-FFF2-40B4-BE49-F238E27FC236}">
                  <a16:creationId xmlns:a16="http://schemas.microsoft.com/office/drawing/2014/main" id="{50F779B4-F8A7-DC67-B5DC-D87B39335C8F}"/>
                </a:ext>
              </a:extLst>
            </p:cNvPr>
            <p:cNvSpPr/>
            <p:nvPr/>
          </p:nvSpPr>
          <p:spPr>
            <a:xfrm>
              <a:off x="-926874" y="3266970"/>
              <a:ext cx="240320" cy="240320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22;p32">
              <a:extLst>
                <a:ext uri="{FF2B5EF4-FFF2-40B4-BE49-F238E27FC236}">
                  <a16:creationId xmlns:a16="http://schemas.microsoft.com/office/drawing/2014/main" id="{56B0B8E8-BF05-19FD-3915-8B4D56FC62F6}"/>
                </a:ext>
              </a:extLst>
            </p:cNvPr>
            <p:cNvSpPr/>
            <p:nvPr/>
          </p:nvSpPr>
          <p:spPr>
            <a:xfrm>
              <a:off x="-871848" y="3322418"/>
              <a:ext cx="129847" cy="129847"/>
            </a:xfrm>
            <a:custGeom>
              <a:avLst/>
              <a:gdLst/>
              <a:ahLst/>
              <a:cxnLst/>
              <a:rect l="l" t="t" r="r" b="b"/>
              <a:pathLst>
                <a:path w="4618" h="4618" extrusionOk="0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23;p32">
              <a:extLst>
                <a:ext uri="{FF2B5EF4-FFF2-40B4-BE49-F238E27FC236}">
                  <a16:creationId xmlns:a16="http://schemas.microsoft.com/office/drawing/2014/main" id="{ED0C7A5D-540F-1891-989D-089810511BFA}"/>
                </a:ext>
              </a:extLst>
            </p:cNvPr>
            <p:cNvSpPr/>
            <p:nvPr/>
          </p:nvSpPr>
          <p:spPr>
            <a:xfrm>
              <a:off x="-1215445" y="3622770"/>
              <a:ext cx="240714" cy="240714"/>
            </a:xfrm>
            <a:custGeom>
              <a:avLst/>
              <a:gdLst/>
              <a:ahLst/>
              <a:cxnLst/>
              <a:rect l="l" t="t" r="r" b="b"/>
              <a:pathLst>
                <a:path w="8561" h="8561" extrusionOk="0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24;p32">
              <a:extLst>
                <a:ext uri="{FF2B5EF4-FFF2-40B4-BE49-F238E27FC236}">
                  <a16:creationId xmlns:a16="http://schemas.microsoft.com/office/drawing/2014/main" id="{742F18B7-92C8-70E7-1BD6-6B9D5901FA68}"/>
                </a:ext>
              </a:extLst>
            </p:cNvPr>
            <p:cNvSpPr/>
            <p:nvPr/>
          </p:nvSpPr>
          <p:spPr>
            <a:xfrm>
              <a:off x="-1159997" y="3678218"/>
              <a:ext cx="129818" cy="129818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25;p32">
              <a:extLst>
                <a:ext uri="{FF2B5EF4-FFF2-40B4-BE49-F238E27FC236}">
                  <a16:creationId xmlns:a16="http://schemas.microsoft.com/office/drawing/2014/main" id="{F0FE649A-2356-9ED7-9C04-02030D257020}"/>
                </a:ext>
              </a:extLst>
            </p:cNvPr>
            <p:cNvSpPr/>
            <p:nvPr/>
          </p:nvSpPr>
          <p:spPr>
            <a:xfrm>
              <a:off x="-820589" y="3348483"/>
              <a:ext cx="139913" cy="171404"/>
            </a:xfrm>
            <a:custGeom>
              <a:avLst/>
              <a:gdLst/>
              <a:ahLst/>
              <a:cxnLst/>
              <a:rect l="l" t="t" r="r" b="b"/>
              <a:pathLst>
                <a:path w="4976" h="6096" extrusionOk="0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26;p32">
              <a:extLst>
                <a:ext uri="{FF2B5EF4-FFF2-40B4-BE49-F238E27FC236}">
                  <a16:creationId xmlns:a16="http://schemas.microsoft.com/office/drawing/2014/main" id="{B7CFABC3-16B2-AD0B-13E0-C0DBD28A9A23}"/>
                </a:ext>
              </a:extLst>
            </p:cNvPr>
            <p:cNvSpPr/>
            <p:nvPr/>
          </p:nvSpPr>
          <p:spPr>
            <a:xfrm>
              <a:off x="-1829168" y="3041411"/>
              <a:ext cx="719583" cy="785125"/>
            </a:xfrm>
            <a:custGeom>
              <a:avLst/>
              <a:gdLst/>
              <a:ahLst/>
              <a:cxnLst/>
              <a:rect l="l" t="t" r="r" b="b"/>
              <a:pathLst>
                <a:path w="25592" h="27923" extrusionOk="0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1527;p32">
              <a:extLst>
                <a:ext uri="{FF2B5EF4-FFF2-40B4-BE49-F238E27FC236}">
                  <a16:creationId xmlns:a16="http://schemas.microsoft.com/office/drawing/2014/main" id="{492195DB-845E-0DB0-0326-6375FA813780}"/>
                </a:ext>
              </a:extLst>
            </p:cNvPr>
            <p:cNvSpPr/>
            <p:nvPr/>
          </p:nvSpPr>
          <p:spPr>
            <a:xfrm>
              <a:off x="-1170513" y="3700908"/>
              <a:ext cx="234022" cy="152509"/>
            </a:xfrm>
            <a:custGeom>
              <a:avLst/>
              <a:gdLst/>
              <a:ahLst/>
              <a:cxnLst/>
              <a:rect l="l" t="t" r="r" b="b"/>
              <a:pathLst>
                <a:path w="8323" h="5424" extrusionOk="0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658;p34">
            <a:extLst>
              <a:ext uri="{FF2B5EF4-FFF2-40B4-BE49-F238E27FC236}">
                <a16:creationId xmlns:a16="http://schemas.microsoft.com/office/drawing/2014/main" id="{651E67E6-4523-DB35-560C-E6B14C603677}"/>
              </a:ext>
            </a:extLst>
          </p:cNvPr>
          <p:cNvGrpSpPr/>
          <p:nvPr/>
        </p:nvGrpSpPr>
        <p:grpSpPr>
          <a:xfrm>
            <a:off x="6161020" y="1989416"/>
            <a:ext cx="1685022" cy="2103724"/>
            <a:chOff x="5894611" y="1421345"/>
            <a:chExt cx="2411227" cy="3298330"/>
          </a:xfrm>
        </p:grpSpPr>
        <p:sp>
          <p:nvSpPr>
            <p:cNvPr id="112" name="Google Shape;1660;p34">
              <a:extLst>
                <a:ext uri="{FF2B5EF4-FFF2-40B4-BE49-F238E27FC236}">
                  <a16:creationId xmlns:a16="http://schemas.microsoft.com/office/drawing/2014/main" id="{DD708855-87D6-C049-BBC5-1E9AEEFB721E}"/>
                </a:ext>
              </a:extLst>
            </p:cNvPr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fill="none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686;p34">
              <a:extLst>
                <a:ext uri="{FF2B5EF4-FFF2-40B4-BE49-F238E27FC236}">
                  <a16:creationId xmlns:a16="http://schemas.microsoft.com/office/drawing/2014/main" id="{AE863A08-4944-8B46-A2D1-53F3DF5D34F2}"/>
                </a:ext>
              </a:extLst>
            </p:cNvPr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690;p34">
              <a:extLst>
                <a:ext uri="{FF2B5EF4-FFF2-40B4-BE49-F238E27FC236}">
                  <a16:creationId xmlns:a16="http://schemas.microsoft.com/office/drawing/2014/main" id="{04E0B55A-A53C-F7E4-FF81-251D143426B4}"/>
                </a:ext>
              </a:extLst>
            </p:cNvPr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692;p34">
              <a:extLst>
                <a:ext uri="{FF2B5EF4-FFF2-40B4-BE49-F238E27FC236}">
                  <a16:creationId xmlns:a16="http://schemas.microsoft.com/office/drawing/2014/main" id="{A8955C2B-E00F-7C57-BB10-D9B8F2B67C03}"/>
                </a:ext>
              </a:extLst>
            </p:cNvPr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695;p34">
              <a:extLst>
                <a:ext uri="{FF2B5EF4-FFF2-40B4-BE49-F238E27FC236}">
                  <a16:creationId xmlns:a16="http://schemas.microsoft.com/office/drawing/2014/main" id="{401FB353-94CE-982C-189A-324A35C7B0FD}"/>
                </a:ext>
              </a:extLst>
            </p:cNvPr>
            <p:cNvSpPr/>
            <p:nvPr/>
          </p:nvSpPr>
          <p:spPr>
            <a:xfrm>
              <a:off x="6441610" y="4590385"/>
              <a:ext cx="1040277" cy="129290"/>
            </a:xfrm>
            <a:custGeom>
              <a:avLst/>
              <a:gdLst/>
              <a:ahLst/>
              <a:cxnLst/>
              <a:rect l="l" t="t" r="r" b="b"/>
              <a:pathLst>
                <a:path w="37873" h="4707" extrusionOk="0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696;p34">
              <a:extLst>
                <a:ext uri="{FF2B5EF4-FFF2-40B4-BE49-F238E27FC236}">
                  <a16:creationId xmlns:a16="http://schemas.microsoft.com/office/drawing/2014/main" id="{05DCD315-D88F-ECB4-F2BD-AE42C3200A31}"/>
                </a:ext>
              </a:extLst>
            </p:cNvPr>
            <p:cNvSpPr/>
            <p:nvPr/>
          </p:nvSpPr>
          <p:spPr>
            <a:xfrm>
              <a:off x="6105940" y="1989683"/>
              <a:ext cx="701328" cy="492849"/>
            </a:xfrm>
            <a:custGeom>
              <a:avLst/>
              <a:gdLst/>
              <a:ahLst/>
              <a:cxnLst/>
              <a:rect l="l" t="t" r="r" b="b"/>
              <a:pathLst>
                <a:path w="25533" h="17943" extrusionOk="0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697;p34">
              <a:extLst>
                <a:ext uri="{FF2B5EF4-FFF2-40B4-BE49-F238E27FC236}">
                  <a16:creationId xmlns:a16="http://schemas.microsoft.com/office/drawing/2014/main" id="{88E3E5E9-A00B-4CD8-0293-7436B935BDB3}"/>
                </a:ext>
              </a:extLst>
            </p:cNvPr>
            <p:cNvSpPr/>
            <p:nvPr/>
          </p:nvSpPr>
          <p:spPr>
            <a:xfrm>
              <a:off x="5997199" y="2155032"/>
              <a:ext cx="196173" cy="192492"/>
            </a:xfrm>
            <a:custGeom>
              <a:avLst/>
              <a:gdLst/>
              <a:ahLst/>
              <a:cxnLst/>
              <a:rect l="l" t="t" r="r" b="b"/>
              <a:pathLst>
                <a:path w="7142" h="7008" extrusionOk="0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98;p34">
              <a:extLst>
                <a:ext uri="{FF2B5EF4-FFF2-40B4-BE49-F238E27FC236}">
                  <a16:creationId xmlns:a16="http://schemas.microsoft.com/office/drawing/2014/main" id="{F675CA50-5694-B671-7D2C-64BABE86D288}"/>
                </a:ext>
              </a:extLst>
            </p:cNvPr>
            <p:cNvSpPr/>
            <p:nvPr/>
          </p:nvSpPr>
          <p:spPr>
            <a:xfrm>
              <a:off x="6063284" y="2255175"/>
              <a:ext cx="37356" cy="18898"/>
            </a:xfrm>
            <a:custGeom>
              <a:avLst/>
              <a:gdLst/>
              <a:ahLst/>
              <a:cxnLst/>
              <a:rect l="l" t="t" r="r" b="b"/>
              <a:pathLst>
                <a:path w="1360" h="688" extrusionOk="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699;p34">
              <a:extLst>
                <a:ext uri="{FF2B5EF4-FFF2-40B4-BE49-F238E27FC236}">
                  <a16:creationId xmlns:a16="http://schemas.microsoft.com/office/drawing/2014/main" id="{8F8425F7-4A55-0A0B-1D68-FB97E5D03BD8}"/>
                </a:ext>
              </a:extLst>
            </p:cNvPr>
            <p:cNvSpPr/>
            <p:nvPr/>
          </p:nvSpPr>
          <p:spPr>
            <a:xfrm>
              <a:off x="6052599" y="2283054"/>
              <a:ext cx="42300" cy="19337"/>
            </a:xfrm>
            <a:custGeom>
              <a:avLst/>
              <a:gdLst/>
              <a:ahLst/>
              <a:cxnLst/>
              <a:rect l="l" t="t" r="r" b="b"/>
              <a:pathLst>
                <a:path w="1540" h="704" extrusionOk="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00;p34">
              <a:extLst>
                <a:ext uri="{FF2B5EF4-FFF2-40B4-BE49-F238E27FC236}">
                  <a16:creationId xmlns:a16="http://schemas.microsoft.com/office/drawing/2014/main" id="{7BC82161-BA34-09AE-875B-0867FE3FEAED}"/>
                </a:ext>
              </a:extLst>
            </p:cNvPr>
            <p:cNvSpPr/>
            <p:nvPr/>
          </p:nvSpPr>
          <p:spPr>
            <a:xfrm>
              <a:off x="6098963" y="2196891"/>
              <a:ext cx="61994" cy="50925"/>
            </a:xfrm>
            <a:custGeom>
              <a:avLst/>
              <a:gdLst/>
              <a:ahLst/>
              <a:cxnLst/>
              <a:rect l="l" t="t" r="r" b="b"/>
              <a:pathLst>
                <a:path w="2257" h="1854" extrusionOk="0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01;p34">
              <a:extLst>
                <a:ext uri="{FF2B5EF4-FFF2-40B4-BE49-F238E27FC236}">
                  <a16:creationId xmlns:a16="http://schemas.microsoft.com/office/drawing/2014/main" id="{B272B95C-6D35-87DF-DBA2-3F9230B413C8}"/>
                </a:ext>
              </a:extLst>
            </p:cNvPr>
            <p:cNvSpPr/>
            <p:nvPr/>
          </p:nvSpPr>
          <p:spPr>
            <a:xfrm>
              <a:off x="6073117" y="2228093"/>
              <a:ext cx="27934" cy="98498"/>
            </a:xfrm>
            <a:custGeom>
              <a:avLst/>
              <a:gdLst/>
              <a:ahLst/>
              <a:cxnLst/>
              <a:rect l="l" t="t" r="r" b="b"/>
              <a:pathLst>
                <a:path w="1017" h="3586" extrusionOk="0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02;p34">
              <a:extLst>
                <a:ext uri="{FF2B5EF4-FFF2-40B4-BE49-F238E27FC236}">
                  <a16:creationId xmlns:a16="http://schemas.microsoft.com/office/drawing/2014/main" id="{0CEBFF36-0B4A-EC31-F361-D00C0C39E71C}"/>
                </a:ext>
              </a:extLst>
            </p:cNvPr>
            <p:cNvSpPr/>
            <p:nvPr/>
          </p:nvSpPr>
          <p:spPr>
            <a:xfrm>
              <a:off x="6604103" y="2954365"/>
              <a:ext cx="406684" cy="1483877"/>
            </a:xfrm>
            <a:custGeom>
              <a:avLst/>
              <a:gdLst/>
              <a:ahLst/>
              <a:cxnLst/>
              <a:rect l="l" t="t" r="r" b="b"/>
              <a:pathLst>
                <a:path w="14806" h="54023" extrusionOk="0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03;p34">
              <a:extLst>
                <a:ext uri="{FF2B5EF4-FFF2-40B4-BE49-F238E27FC236}">
                  <a16:creationId xmlns:a16="http://schemas.microsoft.com/office/drawing/2014/main" id="{1213CDF7-B56B-8AF7-9BC7-EB5424A0B278}"/>
                </a:ext>
              </a:extLst>
            </p:cNvPr>
            <p:cNvSpPr/>
            <p:nvPr/>
          </p:nvSpPr>
          <p:spPr>
            <a:xfrm>
              <a:off x="6893794" y="4421328"/>
              <a:ext cx="116984" cy="135854"/>
            </a:xfrm>
            <a:custGeom>
              <a:avLst/>
              <a:gdLst/>
              <a:ahLst/>
              <a:cxnLst/>
              <a:rect l="l" t="t" r="r" b="b"/>
              <a:pathLst>
                <a:path w="4259" h="4946" extrusionOk="0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04;p34">
              <a:extLst>
                <a:ext uri="{FF2B5EF4-FFF2-40B4-BE49-F238E27FC236}">
                  <a16:creationId xmlns:a16="http://schemas.microsoft.com/office/drawing/2014/main" id="{9DB571F4-719C-FD46-0976-121CC142136A}"/>
                </a:ext>
              </a:extLst>
            </p:cNvPr>
            <p:cNvSpPr/>
            <p:nvPr/>
          </p:nvSpPr>
          <p:spPr>
            <a:xfrm>
              <a:off x="6861795" y="4400398"/>
              <a:ext cx="166618" cy="74712"/>
            </a:xfrm>
            <a:custGeom>
              <a:avLst/>
              <a:gdLst/>
              <a:ahLst/>
              <a:cxnLst/>
              <a:rect l="l" t="t" r="r" b="b"/>
              <a:pathLst>
                <a:path w="6066" h="2720" extrusionOk="0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05;p34">
              <a:extLst>
                <a:ext uri="{FF2B5EF4-FFF2-40B4-BE49-F238E27FC236}">
                  <a16:creationId xmlns:a16="http://schemas.microsoft.com/office/drawing/2014/main" id="{7DC710E1-730E-F0B2-89D6-630B513C4EF6}"/>
                </a:ext>
              </a:extLst>
            </p:cNvPr>
            <p:cNvSpPr/>
            <p:nvPr/>
          </p:nvSpPr>
          <p:spPr>
            <a:xfrm>
              <a:off x="6637749" y="4493977"/>
              <a:ext cx="386578" cy="185076"/>
            </a:xfrm>
            <a:custGeom>
              <a:avLst/>
              <a:gdLst/>
              <a:ahLst/>
              <a:cxnLst/>
              <a:rect l="l" t="t" r="r" b="b"/>
              <a:pathLst>
                <a:path w="14074" h="6738" extrusionOk="0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06;p34">
              <a:extLst>
                <a:ext uri="{FF2B5EF4-FFF2-40B4-BE49-F238E27FC236}">
                  <a16:creationId xmlns:a16="http://schemas.microsoft.com/office/drawing/2014/main" id="{79003986-0617-BACC-D613-6AF86FCB1195}"/>
                </a:ext>
              </a:extLst>
            </p:cNvPr>
            <p:cNvSpPr/>
            <p:nvPr/>
          </p:nvSpPr>
          <p:spPr>
            <a:xfrm>
              <a:off x="6777253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07;p34">
              <a:extLst>
                <a:ext uri="{FF2B5EF4-FFF2-40B4-BE49-F238E27FC236}">
                  <a16:creationId xmlns:a16="http://schemas.microsoft.com/office/drawing/2014/main" id="{C0E1B8ED-6CA2-E0B6-7507-10261028B6A3}"/>
                </a:ext>
              </a:extLst>
            </p:cNvPr>
            <p:cNvSpPr/>
            <p:nvPr/>
          </p:nvSpPr>
          <p:spPr>
            <a:xfrm>
              <a:off x="6805159" y="4528036"/>
              <a:ext cx="52573" cy="48013"/>
            </a:xfrm>
            <a:custGeom>
              <a:avLst/>
              <a:gdLst/>
              <a:ahLst/>
              <a:cxnLst/>
              <a:rect l="l" t="t" r="r" b="b"/>
              <a:pathLst>
                <a:path w="1914" h="1748" extrusionOk="0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08;p34">
              <a:extLst>
                <a:ext uri="{FF2B5EF4-FFF2-40B4-BE49-F238E27FC236}">
                  <a16:creationId xmlns:a16="http://schemas.microsoft.com/office/drawing/2014/main" id="{FE6C5F2D-3198-C16D-99DE-CABD0400CB47}"/>
                </a:ext>
              </a:extLst>
            </p:cNvPr>
            <p:cNvSpPr/>
            <p:nvPr/>
          </p:nvSpPr>
          <p:spPr>
            <a:xfrm>
              <a:off x="6754702" y="4560034"/>
              <a:ext cx="56638" cy="48865"/>
            </a:xfrm>
            <a:custGeom>
              <a:avLst/>
              <a:gdLst/>
              <a:ahLst/>
              <a:cxnLst/>
              <a:rect l="l" t="t" r="r" b="b"/>
              <a:pathLst>
                <a:path w="2062" h="1779" extrusionOk="0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09;p34">
              <a:extLst>
                <a:ext uri="{FF2B5EF4-FFF2-40B4-BE49-F238E27FC236}">
                  <a16:creationId xmlns:a16="http://schemas.microsoft.com/office/drawing/2014/main" id="{0A3BF5E1-ADBF-173B-959F-1517CF3BB020}"/>
                </a:ext>
              </a:extLst>
            </p:cNvPr>
            <p:cNvSpPr/>
            <p:nvPr/>
          </p:nvSpPr>
          <p:spPr>
            <a:xfrm>
              <a:off x="6818288" y="2926898"/>
              <a:ext cx="463734" cy="1521178"/>
            </a:xfrm>
            <a:custGeom>
              <a:avLst/>
              <a:gdLst/>
              <a:ahLst/>
              <a:cxnLst/>
              <a:rect l="l" t="t" r="r" b="b"/>
              <a:pathLst>
                <a:path w="16883" h="55381" extrusionOk="0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10;p34">
              <a:extLst>
                <a:ext uri="{FF2B5EF4-FFF2-40B4-BE49-F238E27FC236}">
                  <a16:creationId xmlns:a16="http://schemas.microsoft.com/office/drawing/2014/main" id="{9B54108A-850A-5A58-DDF2-FBDFCE02BD90}"/>
                </a:ext>
              </a:extLst>
            </p:cNvPr>
            <p:cNvSpPr/>
            <p:nvPr/>
          </p:nvSpPr>
          <p:spPr>
            <a:xfrm>
              <a:off x="7167911" y="4420092"/>
              <a:ext cx="131350" cy="137090"/>
            </a:xfrm>
            <a:custGeom>
              <a:avLst/>
              <a:gdLst/>
              <a:ahLst/>
              <a:cxnLst/>
              <a:rect l="l" t="t" r="r" b="b"/>
              <a:pathLst>
                <a:path w="4782" h="4991" extrusionOk="0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11;p34">
              <a:extLst>
                <a:ext uri="{FF2B5EF4-FFF2-40B4-BE49-F238E27FC236}">
                  <a16:creationId xmlns:a16="http://schemas.microsoft.com/office/drawing/2014/main" id="{3D651A70-CE4E-D9B4-244E-50ECA822BAC6}"/>
                </a:ext>
              </a:extLst>
            </p:cNvPr>
            <p:cNvSpPr/>
            <p:nvPr/>
          </p:nvSpPr>
          <p:spPr>
            <a:xfrm>
              <a:off x="7133440" y="4405342"/>
              <a:ext cx="183455" cy="74712"/>
            </a:xfrm>
            <a:custGeom>
              <a:avLst/>
              <a:gdLst/>
              <a:ahLst/>
              <a:cxnLst/>
              <a:rect l="l" t="t" r="r" b="b"/>
              <a:pathLst>
                <a:path w="6679" h="2720" extrusionOk="0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12;p34">
              <a:extLst>
                <a:ext uri="{FF2B5EF4-FFF2-40B4-BE49-F238E27FC236}">
                  <a16:creationId xmlns:a16="http://schemas.microsoft.com/office/drawing/2014/main" id="{E36E8B66-E15B-C7B1-1390-76F62F079853}"/>
                </a:ext>
              </a:extLst>
            </p:cNvPr>
            <p:cNvSpPr/>
            <p:nvPr/>
          </p:nvSpPr>
          <p:spPr>
            <a:xfrm>
              <a:off x="6933181" y="4493977"/>
              <a:ext cx="386605" cy="185076"/>
            </a:xfrm>
            <a:custGeom>
              <a:avLst/>
              <a:gdLst/>
              <a:ahLst/>
              <a:cxnLst/>
              <a:rect l="l" t="t" r="r" b="b"/>
              <a:pathLst>
                <a:path w="14075" h="6738" extrusionOk="0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13;p34">
              <a:extLst>
                <a:ext uri="{FF2B5EF4-FFF2-40B4-BE49-F238E27FC236}">
                  <a16:creationId xmlns:a16="http://schemas.microsoft.com/office/drawing/2014/main" id="{24F91AC7-1A01-92DB-AFF1-9E89513B7C19}"/>
                </a:ext>
              </a:extLst>
            </p:cNvPr>
            <p:cNvSpPr/>
            <p:nvPr/>
          </p:nvSpPr>
          <p:spPr>
            <a:xfrm>
              <a:off x="7072711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14;p34">
              <a:extLst>
                <a:ext uri="{FF2B5EF4-FFF2-40B4-BE49-F238E27FC236}">
                  <a16:creationId xmlns:a16="http://schemas.microsoft.com/office/drawing/2014/main" id="{A14D14C9-9002-07A2-BBC1-5E9EA4FEB57C}"/>
                </a:ext>
              </a:extLst>
            </p:cNvPr>
            <p:cNvSpPr/>
            <p:nvPr/>
          </p:nvSpPr>
          <p:spPr>
            <a:xfrm>
              <a:off x="7100618" y="4528036"/>
              <a:ext cx="52957" cy="48013"/>
            </a:xfrm>
            <a:custGeom>
              <a:avLst/>
              <a:gdLst/>
              <a:ahLst/>
              <a:cxnLst/>
              <a:rect l="l" t="t" r="r" b="b"/>
              <a:pathLst>
                <a:path w="1928" h="1748" extrusionOk="0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15;p34">
              <a:extLst>
                <a:ext uri="{FF2B5EF4-FFF2-40B4-BE49-F238E27FC236}">
                  <a16:creationId xmlns:a16="http://schemas.microsoft.com/office/drawing/2014/main" id="{CF9ADC0E-F66D-F47D-D31B-5081403C6FFA}"/>
                </a:ext>
              </a:extLst>
            </p:cNvPr>
            <p:cNvSpPr/>
            <p:nvPr/>
          </p:nvSpPr>
          <p:spPr>
            <a:xfrm>
              <a:off x="7050134" y="4560034"/>
              <a:ext cx="56665" cy="48865"/>
            </a:xfrm>
            <a:custGeom>
              <a:avLst/>
              <a:gdLst/>
              <a:ahLst/>
              <a:cxnLst/>
              <a:rect l="l" t="t" r="r" b="b"/>
              <a:pathLst>
                <a:path w="2063" h="1779" extrusionOk="0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16;p34">
              <a:extLst>
                <a:ext uri="{FF2B5EF4-FFF2-40B4-BE49-F238E27FC236}">
                  <a16:creationId xmlns:a16="http://schemas.microsoft.com/office/drawing/2014/main" id="{5EEC38C1-7D77-9556-D2C1-4C375DF668BE}"/>
                </a:ext>
              </a:extLst>
            </p:cNvPr>
            <p:cNvSpPr/>
            <p:nvPr/>
          </p:nvSpPr>
          <p:spPr>
            <a:xfrm>
              <a:off x="6609019" y="1712683"/>
              <a:ext cx="127229" cy="219987"/>
            </a:xfrm>
            <a:custGeom>
              <a:avLst/>
              <a:gdLst/>
              <a:ahLst/>
              <a:cxnLst/>
              <a:rect l="l" t="t" r="r" b="b"/>
              <a:pathLst>
                <a:path w="4632" h="8009" extrusionOk="0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17;p34">
              <a:extLst>
                <a:ext uri="{FF2B5EF4-FFF2-40B4-BE49-F238E27FC236}">
                  <a16:creationId xmlns:a16="http://schemas.microsoft.com/office/drawing/2014/main" id="{E68F700D-F019-AE7B-E7DC-E2FF4E646121}"/>
                </a:ext>
              </a:extLst>
            </p:cNvPr>
            <p:cNvSpPr/>
            <p:nvPr/>
          </p:nvSpPr>
          <p:spPr>
            <a:xfrm>
              <a:off x="6587678" y="1823895"/>
              <a:ext cx="579042" cy="1208515"/>
            </a:xfrm>
            <a:custGeom>
              <a:avLst/>
              <a:gdLst/>
              <a:ahLst/>
              <a:cxnLst/>
              <a:rect l="l" t="t" r="r" b="b"/>
              <a:pathLst>
                <a:path w="21081" h="43998" extrusionOk="0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18;p34">
              <a:extLst>
                <a:ext uri="{FF2B5EF4-FFF2-40B4-BE49-F238E27FC236}">
                  <a16:creationId xmlns:a16="http://schemas.microsoft.com/office/drawing/2014/main" id="{680819EA-7056-E90D-E8E3-0E8897603899}"/>
                </a:ext>
              </a:extLst>
            </p:cNvPr>
            <p:cNvSpPr/>
            <p:nvPr/>
          </p:nvSpPr>
          <p:spPr>
            <a:xfrm>
              <a:off x="6677549" y="1690133"/>
              <a:ext cx="206446" cy="238033"/>
            </a:xfrm>
            <a:custGeom>
              <a:avLst/>
              <a:gdLst/>
              <a:ahLst/>
              <a:cxnLst/>
              <a:rect l="l" t="t" r="r" b="b"/>
              <a:pathLst>
                <a:path w="7516" h="8666" extrusionOk="0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19;p34">
              <a:extLst>
                <a:ext uri="{FF2B5EF4-FFF2-40B4-BE49-F238E27FC236}">
                  <a16:creationId xmlns:a16="http://schemas.microsoft.com/office/drawing/2014/main" id="{5E873B25-0947-F6E0-2CBE-96151D081B72}"/>
                </a:ext>
              </a:extLst>
            </p:cNvPr>
            <p:cNvSpPr/>
            <p:nvPr/>
          </p:nvSpPr>
          <p:spPr>
            <a:xfrm>
              <a:off x="6686173" y="1776707"/>
              <a:ext cx="49277" cy="75948"/>
            </a:xfrm>
            <a:custGeom>
              <a:avLst/>
              <a:gdLst/>
              <a:ahLst/>
              <a:cxnLst/>
              <a:rect l="l" t="t" r="r" b="b"/>
              <a:pathLst>
                <a:path w="1794" h="2765" extrusionOk="0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20;p34">
              <a:extLst>
                <a:ext uri="{FF2B5EF4-FFF2-40B4-BE49-F238E27FC236}">
                  <a16:creationId xmlns:a16="http://schemas.microsoft.com/office/drawing/2014/main" id="{4BDB2B0C-E69C-B41F-84E3-CD70051A025E}"/>
                </a:ext>
              </a:extLst>
            </p:cNvPr>
            <p:cNvSpPr/>
            <p:nvPr/>
          </p:nvSpPr>
          <p:spPr>
            <a:xfrm>
              <a:off x="6551586" y="1523108"/>
              <a:ext cx="335268" cy="314778"/>
            </a:xfrm>
            <a:custGeom>
              <a:avLst/>
              <a:gdLst/>
              <a:ahLst/>
              <a:cxnLst/>
              <a:rect l="l" t="t" r="r" b="b"/>
              <a:pathLst>
                <a:path w="12206" h="11460" extrusionOk="0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21;p34">
              <a:extLst>
                <a:ext uri="{FF2B5EF4-FFF2-40B4-BE49-F238E27FC236}">
                  <a16:creationId xmlns:a16="http://schemas.microsoft.com/office/drawing/2014/main" id="{79BF2C90-8633-30F4-8800-C69C765D25D3}"/>
                </a:ext>
              </a:extLst>
            </p:cNvPr>
            <p:cNvSpPr/>
            <p:nvPr/>
          </p:nvSpPr>
          <p:spPr>
            <a:xfrm>
              <a:off x="6587266" y="1750037"/>
              <a:ext cx="36559" cy="20546"/>
            </a:xfrm>
            <a:custGeom>
              <a:avLst/>
              <a:gdLst/>
              <a:ahLst/>
              <a:cxnLst/>
              <a:rect l="l" t="t" r="r" b="b"/>
              <a:pathLst>
                <a:path w="1331" h="748" extrusionOk="0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22;p34">
              <a:extLst>
                <a:ext uri="{FF2B5EF4-FFF2-40B4-BE49-F238E27FC236}">
                  <a16:creationId xmlns:a16="http://schemas.microsoft.com/office/drawing/2014/main" id="{5FD1DDDF-6C37-53DA-750C-F30D4C8B2377}"/>
                </a:ext>
              </a:extLst>
            </p:cNvPr>
            <p:cNvSpPr/>
            <p:nvPr/>
          </p:nvSpPr>
          <p:spPr>
            <a:xfrm>
              <a:off x="6620912" y="1703262"/>
              <a:ext cx="56665" cy="31615"/>
            </a:xfrm>
            <a:custGeom>
              <a:avLst/>
              <a:gdLst/>
              <a:ahLst/>
              <a:cxnLst/>
              <a:rect l="l" t="t" r="r" b="b"/>
              <a:pathLst>
                <a:path w="2063" h="1151" extrusionOk="0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23;p34">
              <a:extLst>
                <a:ext uri="{FF2B5EF4-FFF2-40B4-BE49-F238E27FC236}">
                  <a16:creationId xmlns:a16="http://schemas.microsoft.com/office/drawing/2014/main" id="{0F999F34-7BD7-96A0-9F7E-17BC7082CB25}"/>
                </a:ext>
              </a:extLst>
            </p:cNvPr>
            <p:cNvSpPr/>
            <p:nvPr/>
          </p:nvSpPr>
          <p:spPr>
            <a:xfrm>
              <a:off x="6596302" y="1656898"/>
              <a:ext cx="13569" cy="23814"/>
            </a:xfrm>
            <a:custGeom>
              <a:avLst/>
              <a:gdLst/>
              <a:ahLst/>
              <a:cxnLst/>
              <a:rect l="l" t="t" r="r" b="b"/>
              <a:pathLst>
                <a:path w="494" h="867" extrusionOk="0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24;p34">
              <a:extLst>
                <a:ext uri="{FF2B5EF4-FFF2-40B4-BE49-F238E27FC236}">
                  <a16:creationId xmlns:a16="http://schemas.microsoft.com/office/drawing/2014/main" id="{C706EA86-78D5-3A61-C136-84C5E7F6775C}"/>
                </a:ext>
              </a:extLst>
            </p:cNvPr>
            <p:cNvSpPr/>
            <p:nvPr/>
          </p:nvSpPr>
          <p:spPr>
            <a:xfrm>
              <a:off x="6588914" y="1627344"/>
              <a:ext cx="49277" cy="29582"/>
            </a:xfrm>
            <a:custGeom>
              <a:avLst/>
              <a:gdLst/>
              <a:ahLst/>
              <a:cxnLst/>
              <a:rect l="l" t="t" r="r" b="b"/>
              <a:pathLst>
                <a:path w="1794" h="1077" extrusionOk="0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25;p34">
              <a:extLst>
                <a:ext uri="{FF2B5EF4-FFF2-40B4-BE49-F238E27FC236}">
                  <a16:creationId xmlns:a16="http://schemas.microsoft.com/office/drawing/2014/main" id="{E4F27712-21A1-BB3B-E1C7-537DF33329D7}"/>
                </a:ext>
              </a:extLst>
            </p:cNvPr>
            <p:cNvSpPr/>
            <p:nvPr/>
          </p:nvSpPr>
          <p:spPr>
            <a:xfrm>
              <a:off x="6717348" y="1644593"/>
              <a:ext cx="33263" cy="51309"/>
            </a:xfrm>
            <a:custGeom>
              <a:avLst/>
              <a:gdLst/>
              <a:ahLst/>
              <a:cxnLst/>
              <a:rect l="l" t="t" r="r" b="b"/>
              <a:pathLst>
                <a:path w="1211" h="1868" extrusionOk="0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26;p34">
              <a:extLst>
                <a:ext uri="{FF2B5EF4-FFF2-40B4-BE49-F238E27FC236}">
                  <a16:creationId xmlns:a16="http://schemas.microsoft.com/office/drawing/2014/main" id="{38AB105E-F262-3351-ACAB-04F7D7C81FB8}"/>
                </a:ext>
              </a:extLst>
            </p:cNvPr>
            <p:cNvSpPr/>
            <p:nvPr/>
          </p:nvSpPr>
          <p:spPr>
            <a:xfrm>
              <a:off x="6725972" y="1663875"/>
              <a:ext cx="29170" cy="11921"/>
            </a:xfrm>
            <a:custGeom>
              <a:avLst/>
              <a:gdLst/>
              <a:ahLst/>
              <a:cxnLst/>
              <a:rect l="l" t="t" r="r" b="b"/>
              <a:pathLst>
                <a:path w="1062" h="434" extrusionOk="0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727;p34">
              <a:extLst>
                <a:ext uri="{FF2B5EF4-FFF2-40B4-BE49-F238E27FC236}">
                  <a16:creationId xmlns:a16="http://schemas.microsoft.com/office/drawing/2014/main" id="{B980D09A-8E42-B5BE-E8AB-1431FDE14F13}"/>
                </a:ext>
              </a:extLst>
            </p:cNvPr>
            <p:cNvSpPr/>
            <p:nvPr/>
          </p:nvSpPr>
          <p:spPr>
            <a:xfrm>
              <a:off x="6582761" y="1455403"/>
              <a:ext cx="382897" cy="381249"/>
            </a:xfrm>
            <a:custGeom>
              <a:avLst/>
              <a:gdLst/>
              <a:ahLst/>
              <a:cxnLst/>
              <a:rect l="l" t="t" r="r" b="b"/>
              <a:pathLst>
                <a:path w="13940" h="13880" extrusionOk="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728;p34">
              <a:extLst>
                <a:ext uri="{FF2B5EF4-FFF2-40B4-BE49-F238E27FC236}">
                  <a16:creationId xmlns:a16="http://schemas.microsoft.com/office/drawing/2014/main" id="{4082571D-A63D-C3A1-366B-7C30BA3380B7}"/>
                </a:ext>
              </a:extLst>
            </p:cNvPr>
            <p:cNvSpPr/>
            <p:nvPr/>
          </p:nvSpPr>
          <p:spPr>
            <a:xfrm>
              <a:off x="6708751" y="1555958"/>
              <a:ext cx="361527" cy="400531"/>
            </a:xfrm>
            <a:custGeom>
              <a:avLst/>
              <a:gdLst/>
              <a:ahLst/>
              <a:cxnLst/>
              <a:rect l="l" t="t" r="r" b="b"/>
              <a:pathLst>
                <a:path w="13162" h="14582" extrusionOk="0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729;p34">
              <a:extLst>
                <a:ext uri="{FF2B5EF4-FFF2-40B4-BE49-F238E27FC236}">
                  <a16:creationId xmlns:a16="http://schemas.microsoft.com/office/drawing/2014/main" id="{A0A21F37-063C-FEB8-F98F-169D50449A14}"/>
                </a:ext>
              </a:extLst>
            </p:cNvPr>
            <p:cNvSpPr/>
            <p:nvPr/>
          </p:nvSpPr>
          <p:spPr>
            <a:xfrm>
              <a:off x="6711607" y="1706530"/>
              <a:ext cx="25050" cy="25078"/>
            </a:xfrm>
            <a:custGeom>
              <a:avLst/>
              <a:gdLst/>
              <a:ahLst/>
              <a:cxnLst/>
              <a:rect l="l" t="t" r="r" b="b"/>
              <a:pathLst>
                <a:path w="912" h="913" extrusionOk="0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30;p34">
              <a:extLst>
                <a:ext uri="{FF2B5EF4-FFF2-40B4-BE49-F238E27FC236}">
                  <a16:creationId xmlns:a16="http://schemas.microsoft.com/office/drawing/2014/main" id="{F428F610-BA45-83F9-0FDE-2465D5DEBC1E}"/>
                </a:ext>
              </a:extLst>
            </p:cNvPr>
            <p:cNvSpPr/>
            <p:nvPr/>
          </p:nvSpPr>
          <p:spPr>
            <a:xfrm>
              <a:off x="6385386" y="1930163"/>
              <a:ext cx="750989" cy="741952"/>
            </a:xfrm>
            <a:custGeom>
              <a:avLst/>
              <a:gdLst/>
              <a:ahLst/>
              <a:cxnLst/>
              <a:rect l="l" t="t" r="r" b="b"/>
              <a:pathLst>
                <a:path w="27341" h="27012" extrusionOk="0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31;p34">
              <a:extLst>
                <a:ext uri="{FF2B5EF4-FFF2-40B4-BE49-F238E27FC236}">
                  <a16:creationId xmlns:a16="http://schemas.microsoft.com/office/drawing/2014/main" id="{6E19E469-C143-036D-6653-85726EB8B4E6}"/>
                </a:ext>
              </a:extLst>
            </p:cNvPr>
            <p:cNvSpPr/>
            <p:nvPr/>
          </p:nvSpPr>
          <p:spPr>
            <a:xfrm>
              <a:off x="5894611" y="2134515"/>
              <a:ext cx="681221" cy="451016"/>
            </a:xfrm>
            <a:custGeom>
              <a:avLst/>
              <a:gdLst/>
              <a:ahLst/>
              <a:cxnLst/>
              <a:rect l="l" t="t" r="r" b="b"/>
              <a:pathLst>
                <a:path w="24801" h="16420" extrusionOk="0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32;p34">
              <a:extLst>
                <a:ext uri="{FF2B5EF4-FFF2-40B4-BE49-F238E27FC236}">
                  <a16:creationId xmlns:a16="http://schemas.microsoft.com/office/drawing/2014/main" id="{813D4F77-91F4-4A86-1CF8-0AEABBCBD568}"/>
                </a:ext>
              </a:extLst>
            </p:cNvPr>
            <p:cNvSpPr/>
            <p:nvPr/>
          </p:nvSpPr>
          <p:spPr>
            <a:xfrm>
              <a:off x="6251211" y="2537477"/>
              <a:ext cx="261408" cy="111628"/>
            </a:xfrm>
            <a:custGeom>
              <a:avLst/>
              <a:gdLst/>
              <a:ahLst/>
              <a:cxnLst/>
              <a:rect l="l" t="t" r="r" b="b"/>
              <a:pathLst>
                <a:path w="9517" h="4064" extrusionOk="0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33;p34">
              <a:extLst>
                <a:ext uri="{FF2B5EF4-FFF2-40B4-BE49-F238E27FC236}">
                  <a16:creationId xmlns:a16="http://schemas.microsoft.com/office/drawing/2014/main" id="{17ADCC5B-465E-A8CB-94D2-4238D44CF230}"/>
                </a:ext>
              </a:extLst>
            </p:cNvPr>
            <p:cNvSpPr/>
            <p:nvPr/>
          </p:nvSpPr>
          <p:spPr>
            <a:xfrm>
              <a:off x="6252447" y="2583017"/>
              <a:ext cx="66911" cy="39828"/>
            </a:xfrm>
            <a:custGeom>
              <a:avLst/>
              <a:gdLst/>
              <a:ahLst/>
              <a:cxnLst/>
              <a:rect l="l" t="t" r="r" b="b"/>
              <a:pathLst>
                <a:path w="2436" h="1450" extrusionOk="0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34;p34">
              <a:extLst>
                <a:ext uri="{FF2B5EF4-FFF2-40B4-BE49-F238E27FC236}">
                  <a16:creationId xmlns:a16="http://schemas.microsoft.com/office/drawing/2014/main" id="{27467651-9A40-2F42-9626-DB4021DA0BDC}"/>
                </a:ext>
              </a:extLst>
            </p:cNvPr>
            <p:cNvSpPr/>
            <p:nvPr/>
          </p:nvSpPr>
          <p:spPr>
            <a:xfrm>
              <a:off x="6276645" y="2579748"/>
              <a:ext cx="60758" cy="29967"/>
            </a:xfrm>
            <a:custGeom>
              <a:avLst/>
              <a:gdLst/>
              <a:ahLst/>
              <a:cxnLst/>
              <a:rect l="l" t="t" r="r" b="b"/>
              <a:pathLst>
                <a:path w="2212" h="1091" extrusionOk="0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102;p28">
            <a:extLst>
              <a:ext uri="{FF2B5EF4-FFF2-40B4-BE49-F238E27FC236}">
                <a16:creationId xmlns:a16="http://schemas.microsoft.com/office/drawing/2014/main" id="{FECBDE73-DCE6-71A1-D475-9862B5551CB5}"/>
              </a:ext>
            </a:extLst>
          </p:cNvPr>
          <p:cNvGrpSpPr/>
          <p:nvPr/>
        </p:nvGrpSpPr>
        <p:grpSpPr>
          <a:xfrm>
            <a:off x="1871734" y="2113802"/>
            <a:ext cx="1586735" cy="2238161"/>
            <a:chOff x="3542850" y="1646150"/>
            <a:chExt cx="2058325" cy="3085821"/>
          </a:xfrm>
        </p:grpSpPr>
        <p:grpSp>
          <p:nvGrpSpPr>
            <p:cNvPr id="157" name="Google Shape;1103;p28">
              <a:extLst>
                <a:ext uri="{FF2B5EF4-FFF2-40B4-BE49-F238E27FC236}">
                  <a16:creationId xmlns:a16="http://schemas.microsoft.com/office/drawing/2014/main" id="{728CA50C-08F4-543D-2760-A92DD608172F}"/>
                </a:ext>
              </a:extLst>
            </p:cNvPr>
            <p:cNvGrpSpPr/>
            <p:nvPr/>
          </p:nvGrpSpPr>
          <p:grpSpPr>
            <a:xfrm>
              <a:off x="3689659" y="2748190"/>
              <a:ext cx="1785510" cy="1983781"/>
              <a:chOff x="478021" y="2748190"/>
              <a:chExt cx="1785510" cy="1983781"/>
            </a:xfrm>
          </p:grpSpPr>
          <p:sp>
            <p:nvSpPr>
              <p:cNvPr id="166" name="Google Shape;1127;p28">
                <a:extLst>
                  <a:ext uri="{FF2B5EF4-FFF2-40B4-BE49-F238E27FC236}">
                    <a16:creationId xmlns:a16="http://schemas.microsoft.com/office/drawing/2014/main" id="{7F836CBD-B10C-A667-7F1E-98CA1CF734C9}"/>
                  </a:ext>
                </a:extLst>
              </p:cNvPr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128;p28">
                <a:extLst>
                  <a:ext uri="{FF2B5EF4-FFF2-40B4-BE49-F238E27FC236}">
                    <a16:creationId xmlns:a16="http://schemas.microsoft.com/office/drawing/2014/main" id="{03EABEF8-7FA1-4631-75E9-D20BEBAEAE67}"/>
                  </a:ext>
                </a:extLst>
              </p:cNvPr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129;p28">
                <a:extLst>
                  <a:ext uri="{FF2B5EF4-FFF2-40B4-BE49-F238E27FC236}">
                    <a16:creationId xmlns:a16="http://schemas.microsoft.com/office/drawing/2014/main" id="{D7067E68-EACF-47CE-00D1-FECF449581FD}"/>
                  </a:ext>
                </a:extLst>
              </p:cNvPr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130;p28">
                <a:extLst>
                  <a:ext uri="{FF2B5EF4-FFF2-40B4-BE49-F238E27FC236}">
                    <a16:creationId xmlns:a16="http://schemas.microsoft.com/office/drawing/2014/main" id="{BAF337E2-4297-22E6-93C4-DF240AF72E86}"/>
                  </a:ext>
                </a:extLst>
              </p:cNvPr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131;p28">
                <a:extLst>
                  <a:ext uri="{FF2B5EF4-FFF2-40B4-BE49-F238E27FC236}">
                    <a16:creationId xmlns:a16="http://schemas.microsoft.com/office/drawing/2014/main" id="{1F1F82A4-D149-3774-B510-F72F05D46BFF}"/>
                  </a:ext>
                </a:extLst>
              </p:cNvPr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132;p28">
                <a:extLst>
                  <a:ext uri="{FF2B5EF4-FFF2-40B4-BE49-F238E27FC236}">
                    <a16:creationId xmlns:a16="http://schemas.microsoft.com/office/drawing/2014/main" id="{E35204F9-7DF9-D57D-4787-BB0BB23D7B58}"/>
                  </a:ext>
                </a:extLst>
              </p:cNvPr>
              <p:cNvSpPr/>
              <p:nvPr/>
            </p:nvSpPr>
            <p:spPr>
              <a:xfrm>
                <a:off x="478021" y="4091809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133;p28">
                <a:extLst>
                  <a:ext uri="{FF2B5EF4-FFF2-40B4-BE49-F238E27FC236}">
                    <a16:creationId xmlns:a16="http://schemas.microsoft.com/office/drawing/2014/main" id="{3093F928-6DD0-A4AF-D7E2-894B272C8E68}"/>
                  </a:ext>
                </a:extLst>
              </p:cNvPr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134;p28">
                <a:extLst>
                  <a:ext uri="{FF2B5EF4-FFF2-40B4-BE49-F238E27FC236}">
                    <a16:creationId xmlns:a16="http://schemas.microsoft.com/office/drawing/2014/main" id="{2B553393-AFA0-4E6D-6485-DEC6A60EABD5}"/>
                  </a:ext>
                </a:extLst>
              </p:cNvPr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135;p28">
                <a:extLst>
                  <a:ext uri="{FF2B5EF4-FFF2-40B4-BE49-F238E27FC236}">
                    <a16:creationId xmlns:a16="http://schemas.microsoft.com/office/drawing/2014/main" id="{35819D75-58D5-5D12-3F0B-B3959BBC655F}"/>
                  </a:ext>
                </a:extLst>
              </p:cNvPr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136;p28">
                <a:extLst>
                  <a:ext uri="{FF2B5EF4-FFF2-40B4-BE49-F238E27FC236}">
                    <a16:creationId xmlns:a16="http://schemas.microsoft.com/office/drawing/2014/main" id="{59012007-3A9D-03D6-F4B2-158A3C351DEF}"/>
                  </a:ext>
                </a:extLst>
              </p:cNvPr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" name="Google Shape;1137;p28">
                <a:extLst>
                  <a:ext uri="{FF2B5EF4-FFF2-40B4-BE49-F238E27FC236}">
                    <a16:creationId xmlns:a16="http://schemas.microsoft.com/office/drawing/2014/main" id="{B38E8D7F-5121-CCA4-D1A7-E5C6FBC38A2A}"/>
                  </a:ext>
                </a:extLst>
              </p:cNvPr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138;p28">
                <a:extLst>
                  <a:ext uri="{FF2B5EF4-FFF2-40B4-BE49-F238E27FC236}">
                    <a16:creationId xmlns:a16="http://schemas.microsoft.com/office/drawing/2014/main" id="{BC688615-3AC4-4EC9-658B-6FC987447C4B}"/>
                  </a:ext>
                </a:extLst>
              </p:cNvPr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139;p28">
                <a:extLst>
                  <a:ext uri="{FF2B5EF4-FFF2-40B4-BE49-F238E27FC236}">
                    <a16:creationId xmlns:a16="http://schemas.microsoft.com/office/drawing/2014/main" id="{2F2E308B-0D09-AB8F-F740-71958B7E6911}"/>
                  </a:ext>
                </a:extLst>
              </p:cNvPr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140;p28">
                <a:extLst>
                  <a:ext uri="{FF2B5EF4-FFF2-40B4-BE49-F238E27FC236}">
                    <a16:creationId xmlns:a16="http://schemas.microsoft.com/office/drawing/2014/main" id="{DC39AC28-1A11-0D68-576C-D091717D6162}"/>
                  </a:ext>
                </a:extLst>
              </p:cNvPr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141;p28">
                <a:extLst>
                  <a:ext uri="{FF2B5EF4-FFF2-40B4-BE49-F238E27FC236}">
                    <a16:creationId xmlns:a16="http://schemas.microsoft.com/office/drawing/2014/main" id="{4C6101F3-7C94-22D7-7658-C9A79E3FD24E}"/>
                  </a:ext>
                </a:extLst>
              </p:cNvPr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142;p28">
                <a:extLst>
                  <a:ext uri="{FF2B5EF4-FFF2-40B4-BE49-F238E27FC236}">
                    <a16:creationId xmlns:a16="http://schemas.microsoft.com/office/drawing/2014/main" id="{D796CF4A-66A9-8F6B-EBE9-B62792658218}"/>
                  </a:ext>
                </a:extLst>
              </p:cNvPr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143;p28">
                <a:extLst>
                  <a:ext uri="{FF2B5EF4-FFF2-40B4-BE49-F238E27FC236}">
                    <a16:creationId xmlns:a16="http://schemas.microsoft.com/office/drawing/2014/main" id="{2F26E988-4850-E42D-E0DA-65802C535D77}"/>
                  </a:ext>
                </a:extLst>
              </p:cNvPr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144;p28">
                <a:extLst>
                  <a:ext uri="{FF2B5EF4-FFF2-40B4-BE49-F238E27FC236}">
                    <a16:creationId xmlns:a16="http://schemas.microsoft.com/office/drawing/2014/main" id="{06ED7B71-1171-DA82-9B0E-0091B15E1B1A}"/>
                  </a:ext>
                </a:extLst>
              </p:cNvPr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145;p28">
                <a:extLst>
                  <a:ext uri="{FF2B5EF4-FFF2-40B4-BE49-F238E27FC236}">
                    <a16:creationId xmlns:a16="http://schemas.microsoft.com/office/drawing/2014/main" id="{86A560BF-341B-1F7E-0AF2-22DAC90861A8}"/>
                  </a:ext>
                </a:extLst>
              </p:cNvPr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146;p28">
                <a:extLst>
                  <a:ext uri="{FF2B5EF4-FFF2-40B4-BE49-F238E27FC236}">
                    <a16:creationId xmlns:a16="http://schemas.microsoft.com/office/drawing/2014/main" id="{0AC61E3D-674B-EBFC-6C45-9D8F1E6C6641}"/>
                  </a:ext>
                </a:extLst>
              </p:cNvPr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147;p28">
                <a:extLst>
                  <a:ext uri="{FF2B5EF4-FFF2-40B4-BE49-F238E27FC236}">
                    <a16:creationId xmlns:a16="http://schemas.microsoft.com/office/drawing/2014/main" id="{E4A34C91-DC5D-BB34-BDEE-57278CF7176D}"/>
                  </a:ext>
                </a:extLst>
              </p:cNvPr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148;p28">
                <a:extLst>
                  <a:ext uri="{FF2B5EF4-FFF2-40B4-BE49-F238E27FC236}">
                    <a16:creationId xmlns:a16="http://schemas.microsoft.com/office/drawing/2014/main" id="{5544ACDB-AD10-1E12-FC4D-E0569F8DEB30}"/>
                  </a:ext>
                </a:extLst>
              </p:cNvPr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149;p28">
                <a:extLst>
                  <a:ext uri="{FF2B5EF4-FFF2-40B4-BE49-F238E27FC236}">
                    <a16:creationId xmlns:a16="http://schemas.microsoft.com/office/drawing/2014/main" id="{D94D6E64-D1CD-4905-162D-165BDC8D6E9A}"/>
                  </a:ext>
                </a:extLst>
              </p:cNvPr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150;p28">
                <a:extLst>
                  <a:ext uri="{FF2B5EF4-FFF2-40B4-BE49-F238E27FC236}">
                    <a16:creationId xmlns:a16="http://schemas.microsoft.com/office/drawing/2014/main" id="{B4610D7B-70ED-A4AF-156D-036F0AC9AA87}"/>
                  </a:ext>
                </a:extLst>
              </p:cNvPr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151;p28">
                <a:extLst>
                  <a:ext uri="{FF2B5EF4-FFF2-40B4-BE49-F238E27FC236}">
                    <a16:creationId xmlns:a16="http://schemas.microsoft.com/office/drawing/2014/main" id="{719C6826-131C-D5DE-4272-F1A00216E37D}"/>
                  </a:ext>
                </a:extLst>
              </p:cNvPr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152;p28">
                <a:extLst>
                  <a:ext uri="{FF2B5EF4-FFF2-40B4-BE49-F238E27FC236}">
                    <a16:creationId xmlns:a16="http://schemas.microsoft.com/office/drawing/2014/main" id="{58C5D8B7-E1E2-B67B-C313-28A25D297BFF}"/>
                  </a:ext>
                </a:extLst>
              </p:cNvPr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153;p28">
                <a:extLst>
                  <a:ext uri="{FF2B5EF4-FFF2-40B4-BE49-F238E27FC236}">
                    <a16:creationId xmlns:a16="http://schemas.microsoft.com/office/drawing/2014/main" id="{7AA2A755-74F0-AD9B-9F78-5F48207B80CF}"/>
                  </a:ext>
                </a:extLst>
              </p:cNvPr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154;p28">
                <a:extLst>
                  <a:ext uri="{FF2B5EF4-FFF2-40B4-BE49-F238E27FC236}">
                    <a16:creationId xmlns:a16="http://schemas.microsoft.com/office/drawing/2014/main" id="{E390EFFB-3F7F-35FD-3CAE-45D36B107A7B}"/>
                  </a:ext>
                </a:extLst>
              </p:cNvPr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155;p28">
                <a:extLst>
                  <a:ext uri="{FF2B5EF4-FFF2-40B4-BE49-F238E27FC236}">
                    <a16:creationId xmlns:a16="http://schemas.microsoft.com/office/drawing/2014/main" id="{3A51B4A2-0038-7E53-783D-54F05B45DC30}"/>
                  </a:ext>
                </a:extLst>
              </p:cNvPr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156;p28">
                <a:extLst>
                  <a:ext uri="{FF2B5EF4-FFF2-40B4-BE49-F238E27FC236}">
                    <a16:creationId xmlns:a16="http://schemas.microsoft.com/office/drawing/2014/main" id="{995E6A4F-3268-C8C2-021E-5A56732CFBD6}"/>
                  </a:ext>
                </a:extLst>
              </p:cNvPr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157;p28">
                <a:extLst>
                  <a:ext uri="{FF2B5EF4-FFF2-40B4-BE49-F238E27FC236}">
                    <a16:creationId xmlns:a16="http://schemas.microsoft.com/office/drawing/2014/main" id="{7C9848B2-4C6E-C7A2-4647-3319013E013D}"/>
                  </a:ext>
                </a:extLst>
              </p:cNvPr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158;p28">
                <a:extLst>
                  <a:ext uri="{FF2B5EF4-FFF2-40B4-BE49-F238E27FC236}">
                    <a16:creationId xmlns:a16="http://schemas.microsoft.com/office/drawing/2014/main" id="{AE963F96-D65B-A514-8732-D8D7269F8F34}"/>
                  </a:ext>
                </a:extLst>
              </p:cNvPr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159;p28">
                <a:extLst>
                  <a:ext uri="{FF2B5EF4-FFF2-40B4-BE49-F238E27FC236}">
                    <a16:creationId xmlns:a16="http://schemas.microsoft.com/office/drawing/2014/main" id="{716B6072-081A-A50E-097A-D27A5913B05A}"/>
                  </a:ext>
                </a:extLst>
              </p:cNvPr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160;p28">
                <a:extLst>
                  <a:ext uri="{FF2B5EF4-FFF2-40B4-BE49-F238E27FC236}">
                    <a16:creationId xmlns:a16="http://schemas.microsoft.com/office/drawing/2014/main" id="{8A5B4E2D-DF02-2322-A37D-FC64662F3F79}"/>
                  </a:ext>
                </a:extLst>
              </p:cNvPr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161;p28">
                <a:extLst>
                  <a:ext uri="{FF2B5EF4-FFF2-40B4-BE49-F238E27FC236}">
                    <a16:creationId xmlns:a16="http://schemas.microsoft.com/office/drawing/2014/main" id="{D7007648-F006-1B5E-E9AC-EF62BCDE9D2B}"/>
                  </a:ext>
                </a:extLst>
              </p:cNvPr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162;p28">
                <a:extLst>
                  <a:ext uri="{FF2B5EF4-FFF2-40B4-BE49-F238E27FC236}">
                    <a16:creationId xmlns:a16="http://schemas.microsoft.com/office/drawing/2014/main" id="{0AA2DCF5-DD08-AF8A-41CB-05FE8E79BF25}"/>
                  </a:ext>
                </a:extLst>
              </p:cNvPr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163;p28">
                <a:extLst>
                  <a:ext uri="{FF2B5EF4-FFF2-40B4-BE49-F238E27FC236}">
                    <a16:creationId xmlns:a16="http://schemas.microsoft.com/office/drawing/2014/main" id="{623017D8-D292-9701-94BE-C265CD86F528}"/>
                  </a:ext>
                </a:extLst>
              </p:cNvPr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" name="Google Shape;1099;p28">
              <a:extLst>
                <a:ext uri="{FF2B5EF4-FFF2-40B4-BE49-F238E27FC236}">
                  <a16:creationId xmlns:a16="http://schemas.microsoft.com/office/drawing/2014/main" id="{A10CB991-9DCF-FC04-DE2F-C84EB52C2FA7}"/>
                </a:ext>
              </a:extLst>
            </p:cNvPr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01;p28">
              <a:extLst>
                <a:ext uri="{FF2B5EF4-FFF2-40B4-BE49-F238E27FC236}">
                  <a16:creationId xmlns:a16="http://schemas.microsoft.com/office/drawing/2014/main" id="{5B54CF81-D963-D112-69E1-23C7F62EACC6}"/>
                </a:ext>
              </a:extLst>
            </p:cNvPr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178;p28">
              <a:extLst>
                <a:ext uri="{FF2B5EF4-FFF2-40B4-BE49-F238E27FC236}">
                  <a16:creationId xmlns:a16="http://schemas.microsoft.com/office/drawing/2014/main" id="{AD75D609-58DF-F3E5-E103-4540F99576C5}"/>
                </a:ext>
              </a:extLst>
            </p:cNvPr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523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24"/>
          <p:cNvGrpSpPr/>
          <p:nvPr/>
        </p:nvGrpSpPr>
        <p:grpSpPr>
          <a:xfrm>
            <a:off x="457174" y="2260745"/>
            <a:ext cx="2909328" cy="2471118"/>
            <a:chOff x="726125" y="238125"/>
            <a:chExt cx="6167750" cy="5238750"/>
          </a:xfrm>
        </p:grpSpPr>
        <p:sp>
          <p:nvSpPr>
            <p:cNvPr id="789" name="Google Shape;789;p24"/>
            <p:cNvSpPr/>
            <p:nvPr/>
          </p:nvSpPr>
          <p:spPr>
            <a:xfrm>
              <a:off x="726125" y="238125"/>
              <a:ext cx="6167750" cy="5238750"/>
            </a:xfrm>
            <a:custGeom>
              <a:avLst/>
              <a:gdLst/>
              <a:ahLst/>
              <a:cxnLst/>
              <a:rect l="l" t="t" r="r" b="b"/>
              <a:pathLst>
                <a:path w="246710" h="209550" extrusionOk="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780475" y="3381225"/>
              <a:ext cx="1092925" cy="285350"/>
            </a:xfrm>
            <a:custGeom>
              <a:avLst/>
              <a:gdLst/>
              <a:ahLst/>
              <a:cxnLst/>
              <a:rect l="l" t="t" r="r" b="b"/>
              <a:pathLst>
                <a:path w="43717" h="11414" extrusionOk="0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627775" y="3408875"/>
              <a:ext cx="1245625" cy="398875"/>
            </a:xfrm>
            <a:custGeom>
              <a:avLst/>
              <a:gdLst/>
              <a:ahLst/>
              <a:cxnLst/>
              <a:rect l="l" t="t" r="r" b="b"/>
              <a:pathLst>
                <a:path w="49825" h="15955" extrusionOk="0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326667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416725" y="1856250"/>
              <a:ext cx="330100" cy="1567450"/>
            </a:xfrm>
            <a:custGeom>
              <a:avLst/>
              <a:gdLst/>
              <a:ahLst/>
              <a:cxnLst/>
              <a:rect l="l" t="t" r="r" b="b"/>
              <a:pathLst>
                <a:path w="13204" h="62698" extrusionOk="0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839600" y="1316875"/>
              <a:ext cx="642400" cy="242550"/>
            </a:xfrm>
            <a:custGeom>
              <a:avLst/>
              <a:gdLst/>
              <a:ahLst/>
              <a:cxnLst/>
              <a:rect l="l" t="t" r="r" b="b"/>
              <a:pathLst>
                <a:path w="25696" h="9702" extrusionOk="0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839600" y="1601200"/>
              <a:ext cx="642400" cy="935625"/>
            </a:xfrm>
            <a:custGeom>
              <a:avLst/>
              <a:gdLst/>
              <a:ahLst/>
              <a:cxnLst/>
              <a:rect l="l" t="t" r="r" b="b"/>
              <a:pathLst>
                <a:path w="25696" h="37425" extrusionOk="0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503050" y="1503450"/>
              <a:ext cx="1081400" cy="686500"/>
            </a:xfrm>
            <a:custGeom>
              <a:avLst/>
              <a:gdLst/>
              <a:ahLst/>
              <a:cxnLst/>
              <a:rect l="l" t="t" r="r" b="b"/>
              <a:pathLst>
                <a:path w="43256" h="27460" extrusionOk="0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503050" y="2207050"/>
              <a:ext cx="195175" cy="387675"/>
            </a:xfrm>
            <a:custGeom>
              <a:avLst/>
              <a:gdLst/>
              <a:ahLst/>
              <a:cxnLst/>
              <a:rect l="l" t="t" r="r" b="b"/>
              <a:pathLst>
                <a:path w="7807" h="15507" extrusionOk="0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514575" y="15811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514575" y="17147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244800" y="2763850"/>
              <a:ext cx="1016575" cy="721400"/>
            </a:xfrm>
            <a:custGeom>
              <a:avLst/>
              <a:gdLst/>
              <a:ahLst/>
              <a:cxnLst/>
              <a:rect l="l" t="t" r="r" b="b"/>
              <a:pathLst>
                <a:path w="40663" h="28856" extrusionOk="0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0525" y="2744125"/>
              <a:ext cx="1047825" cy="619025"/>
            </a:xfrm>
            <a:custGeom>
              <a:avLst/>
              <a:gdLst/>
              <a:ahLst/>
              <a:cxnLst/>
              <a:rect l="l" t="t" r="r" b="b"/>
              <a:pathLst>
                <a:path w="41913" h="24761" extrusionOk="0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481975" y="1997075"/>
              <a:ext cx="863225" cy="642425"/>
            </a:xfrm>
            <a:custGeom>
              <a:avLst/>
              <a:gdLst/>
              <a:ahLst/>
              <a:cxnLst/>
              <a:rect l="l" t="t" r="r" b="b"/>
              <a:pathLst>
                <a:path w="34529" h="25697" extrusionOk="0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823350" y="1374775"/>
              <a:ext cx="554850" cy="548300"/>
            </a:xfrm>
            <a:custGeom>
              <a:avLst/>
              <a:gdLst/>
              <a:ahLst/>
              <a:cxnLst/>
              <a:rect l="l" t="t" r="r" b="b"/>
              <a:pathLst>
                <a:path w="22194" h="21932" extrusionOk="0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554800" y="2456500"/>
              <a:ext cx="1028750" cy="321200"/>
            </a:xfrm>
            <a:custGeom>
              <a:avLst/>
              <a:gdLst/>
              <a:ahLst/>
              <a:cxnLst/>
              <a:rect l="l" t="t" r="r" b="b"/>
              <a:pathLst>
                <a:path w="41150" h="12848" extrusionOk="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383075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233000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1807825" y="1140475"/>
              <a:ext cx="250775" cy="1716875"/>
            </a:xfrm>
            <a:custGeom>
              <a:avLst/>
              <a:gdLst/>
              <a:ahLst/>
              <a:cxnLst/>
              <a:rect l="l" t="t" r="r" b="b"/>
              <a:pathLst>
                <a:path w="10031" h="68675" extrusionOk="0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707875" y="605375"/>
              <a:ext cx="681575" cy="1406550"/>
            </a:xfrm>
            <a:custGeom>
              <a:avLst/>
              <a:gdLst/>
              <a:ahLst/>
              <a:cxnLst/>
              <a:rect l="l" t="t" r="r" b="b"/>
              <a:pathLst>
                <a:path w="27263" h="56262" extrusionOk="0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940300" y="605375"/>
              <a:ext cx="687500" cy="639125"/>
            </a:xfrm>
            <a:custGeom>
              <a:avLst/>
              <a:gdLst/>
              <a:ahLst/>
              <a:cxnLst/>
              <a:rect l="l" t="t" r="r" b="b"/>
              <a:pathLst>
                <a:path w="27500" h="25565" extrusionOk="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463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76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939550" y="694875"/>
              <a:ext cx="1050800" cy="1344350"/>
            </a:xfrm>
            <a:custGeom>
              <a:avLst/>
              <a:gdLst/>
              <a:ahLst/>
              <a:cxnLst/>
              <a:rect l="l" t="t" r="r" b="b"/>
              <a:pathLst>
                <a:path w="42032" h="53774" extrusionOk="0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97082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441325" y="3138025"/>
              <a:ext cx="481475" cy="119175"/>
            </a:xfrm>
            <a:custGeom>
              <a:avLst/>
              <a:gdLst/>
              <a:ahLst/>
              <a:cxnLst/>
              <a:rect l="l" t="t" r="r" b="b"/>
              <a:pathLst>
                <a:path w="19259" h="4767" extrusionOk="0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1084150" y="2637825"/>
              <a:ext cx="931350" cy="455800"/>
            </a:xfrm>
            <a:custGeom>
              <a:avLst/>
              <a:gdLst/>
              <a:ahLst/>
              <a:cxnLst/>
              <a:rect l="l" t="t" r="r" b="b"/>
              <a:pathLst>
                <a:path w="37254" h="18232" extrusionOk="0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1084150" y="2820125"/>
              <a:ext cx="931350" cy="443650"/>
            </a:xfrm>
            <a:custGeom>
              <a:avLst/>
              <a:gdLst/>
              <a:ahLst/>
              <a:cxnLst/>
              <a:rect l="l" t="t" r="r" b="b"/>
              <a:pathLst>
                <a:path w="37254" h="17746" extrusionOk="0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1084150" y="3024175"/>
              <a:ext cx="931350" cy="434425"/>
            </a:xfrm>
            <a:custGeom>
              <a:avLst/>
              <a:gdLst/>
              <a:ahLst/>
              <a:cxnLst/>
              <a:rect l="l" t="t" r="r" b="b"/>
              <a:pathLst>
                <a:path w="37254" h="17377" extrusionOk="0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128575" y="3519125"/>
              <a:ext cx="933000" cy="118825"/>
            </a:xfrm>
            <a:custGeom>
              <a:avLst/>
              <a:gdLst/>
              <a:ahLst/>
              <a:cxnLst/>
              <a:rect l="l" t="t" r="r" b="b"/>
              <a:pathLst>
                <a:path w="37320" h="4753" extrusionOk="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294775" y="3652725"/>
              <a:ext cx="766800" cy="118825"/>
            </a:xfrm>
            <a:custGeom>
              <a:avLst/>
              <a:gdLst/>
              <a:ahLst/>
              <a:cxnLst/>
              <a:rect l="l" t="t" r="r" b="b"/>
              <a:pathLst>
                <a:path w="30672" h="4753" extrusionOk="0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2461400" y="3703400"/>
              <a:ext cx="119150" cy="1067925"/>
            </a:xfrm>
            <a:custGeom>
              <a:avLst/>
              <a:gdLst/>
              <a:ahLst/>
              <a:cxnLst/>
              <a:rect l="l" t="t" r="r" b="b"/>
              <a:pathLst>
                <a:path w="4766" h="42717" extrusionOk="0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685825" y="3741900"/>
              <a:ext cx="403825" cy="1186075"/>
            </a:xfrm>
            <a:custGeom>
              <a:avLst/>
              <a:gdLst/>
              <a:ahLst/>
              <a:cxnLst/>
              <a:rect l="l" t="t" r="r" b="b"/>
              <a:pathLst>
                <a:path w="16153" h="47443" extrusionOk="0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121200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971900" y="1701900"/>
              <a:ext cx="510100" cy="834925"/>
            </a:xfrm>
            <a:custGeom>
              <a:avLst/>
              <a:gdLst/>
              <a:ahLst/>
              <a:cxnLst/>
              <a:rect l="l" t="t" r="r" b="b"/>
              <a:pathLst>
                <a:path w="20404" h="33397" extrusionOk="0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4109775" y="1804900"/>
              <a:ext cx="372225" cy="731925"/>
            </a:xfrm>
            <a:custGeom>
              <a:avLst/>
              <a:gdLst/>
              <a:ahLst/>
              <a:cxnLst/>
              <a:rect l="l" t="t" r="r" b="b"/>
              <a:pathLst>
                <a:path w="14889" h="29277" extrusionOk="0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884350" y="1915475"/>
              <a:ext cx="571000" cy="841175"/>
            </a:xfrm>
            <a:custGeom>
              <a:avLst/>
              <a:gdLst/>
              <a:ahLst/>
              <a:cxnLst/>
              <a:rect l="l" t="t" r="r" b="b"/>
              <a:pathLst>
                <a:path w="22840" h="33647" extrusionOk="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839600" y="2840875"/>
              <a:ext cx="999800" cy="265925"/>
            </a:xfrm>
            <a:custGeom>
              <a:avLst/>
              <a:gdLst/>
              <a:ahLst/>
              <a:cxnLst/>
              <a:rect l="l" t="t" r="r" b="b"/>
              <a:pathLst>
                <a:path w="39992" h="10637" extrusionOk="0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839600" y="2976450"/>
              <a:ext cx="999800" cy="270200"/>
            </a:xfrm>
            <a:custGeom>
              <a:avLst/>
              <a:gdLst/>
              <a:ahLst/>
              <a:cxnLst/>
              <a:rect l="l" t="t" r="r" b="b"/>
              <a:pathLst>
                <a:path w="39992" h="10808" extrusionOk="0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839600" y="3113675"/>
              <a:ext cx="998800" cy="282050"/>
            </a:xfrm>
            <a:custGeom>
              <a:avLst/>
              <a:gdLst/>
              <a:ahLst/>
              <a:cxnLst/>
              <a:rect l="l" t="t" r="r" b="b"/>
              <a:pathLst>
                <a:path w="39952" h="11282" extrusionOk="0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810225" y="580025"/>
              <a:ext cx="1066600" cy="1448350"/>
            </a:xfrm>
            <a:custGeom>
              <a:avLst/>
              <a:gdLst/>
              <a:ahLst/>
              <a:cxnLst/>
              <a:rect l="l" t="t" r="r" b="b"/>
              <a:pathLst>
                <a:path w="42664" h="57934" extrusionOk="0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802425" y="605375"/>
              <a:ext cx="687800" cy="639125"/>
            </a:xfrm>
            <a:custGeom>
              <a:avLst/>
              <a:gdLst/>
              <a:ahLst/>
              <a:cxnLst/>
              <a:rect l="l" t="t" r="r" b="b"/>
              <a:pathLst>
                <a:path w="27512" h="25565" extrusionOk="0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4481975" y="1366550"/>
              <a:ext cx="1241350" cy="823400"/>
            </a:xfrm>
            <a:custGeom>
              <a:avLst/>
              <a:gdLst/>
              <a:ahLst/>
              <a:cxnLst/>
              <a:rect l="l" t="t" r="r" b="b"/>
              <a:pathLst>
                <a:path w="49654" h="32936" extrusionOk="0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4481975" y="2128725"/>
              <a:ext cx="347550" cy="466000"/>
            </a:xfrm>
            <a:custGeom>
              <a:avLst/>
              <a:gdLst/>
              <a:ahLst/>
              <a:cxnLst/>
              <a:rect l="l" t="t" r="r" b="b"/>
              <a:pathLst>
                <a:path w="13902" h="18640" extrusionOk="0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4953900" y="2739175"/>
              <a:ext cx="118825" cy="793450"/>
            </a:xfrm>
            <a:custGeom>
              <a:avLst/>
              <a:gdLst/>
              <a:ahLst/>
              <a:cxnLst/>
              <a:rect l="l" t="t" r="r" b="b"/>
              <a:pathLst>
                <a:path w="4753" h="31738" extrusionOk="0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5085525" y="2744125"/>
              <a:ext cx="118825" cy="788500"/>
            </a:xfrm>
            <a:custGeom>
              <a:avLst/>
              <a:gdLst/>
              <a:ahLst/>
              <a:cxnLst/>
              <a:rect l="l" t="t" r="r" b="b"/>
              <a:pathLst>
                <a:path w="4753" h="31540" extrusionOk="0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5006550" y="986775"/>
              <a:ext cx="1118925" cy="1140650"/>
            </a:xfrm>
            <a:custGeom>
              <a:avLst/>
              <a:gdLst/>
              <a:ahLst/>
              <a:cxnLst/>
              <a:rect l="l" t="t" r="r" b="b"/>
              <a:pathLst>
                <a:path w="44757" h="45626" extrusionOk="0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4918025" y="908800"/>
              <a:ext cx="1323275" cy="1119900"/>
            </a:xfrm>
            <a:custGeom>
              <a:avLst/>
              <a:gdLst/>
              <a:ahLst/>
              <a:cxnLst/>
              <a:rect l="l" t="t" r="r" b="b"/>
              <a:pathLst>
                <a:path w="52931" h="44796" extrusionOk="0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5449825" y="2297550"/>
              <a:ext cx="1133725" cy="441650"/>
            </a:xfrm>
            <a:custGeom>
              <a:avLst/>
              <a:gdLst/>
              <a:ahLst/>
              <a:cxnLst/>
              <a:rect l="l" t="t" r="r" b="b"/>
              <a:pathLst>
                <a:path w="45349" h="17666" extrusionOk="0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5057875" y="1888150"/>
              <a:ext cx="1240025" cy="393300"/>
            </a:xfrm>
            <a:custGeom>
              <a:avLst/>
              <a:gdLst/>
              <a:ahLst/>
              <a:cxnLst/>
              <a:rect l="l" t="t" r="r" b="b"/>
              <a:pathLst>
                <a:path w="49601" h="15732" extrusionOk="0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61550" y="2207050"/>
              <a:ext cx="909950" cy="477200"/>
            </a:xfrm>
            <a:custGeom>
              <a:avLst/>
              <a:gdLst/>
              <a:ahLst/>
              <a:cxnLst/>
              <a:rect l="l" t="t" r="r" b="b"/>
              <a:pathLst>
                <a:path w="36398" h="19088" extrusionOk="0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015475" y="2312675"/>
              <a:ext cx="804325" cy="371575"/>
            </a:xfrm>
            <a:custGeom>
              <a:avLst/>
              <a:gdLst/>
              <a:ahLst/>
              <a:cxnLst/>
              <a:rect l="l" t="t" r="r" b="b"/>
              <a:pathLst>
                <a:path w="32173" h="14863" extrusionOk="0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061550" y="2526250"/>
              <a:ext cx="216900" cy="675650"/>
            </a:xfrm>
            <a:custGeom>
              <a:avLst/>
              <a:gdLst/>
              <a:ahLst/>
              <a:cxnLst/>
              <a:rect l="l" t="t" r="r" b="b"/>
              <a:pathLst>
                <a:path w="8676" h="27026" extrusionOk="0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061550" y="2682575"/>
              <a:ext cx="331750" cy="621350"/>
            </a:xfrm>
            <a:custGeom>
              <a:avLst/>
              <a:gdLst/>
              <a:ahLst/>
              <a:cxnLst/>
              <a:rect l="l" t="t" r="r" b="b"/>
              <a:pathLst>
                <a:path w="13270" h="24854" extrusionOk="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061550" y="2426550"/>
              <a:ext cx="561775" cy="257700"/>
            </a:xfrm>
            <a:custGeom>
              <a:avLst/>
              <a:gdLst/>
              <a:ahLst/>
              <a:cxnLst/>
              <a:rect l="l" t="t" r="r" b="b"/>
              <a:pathLst>
                <a:path w="22471" h="10308" extrusionOk="0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645575" y="1140475"/>
              <a:ext cx="250800" cy="1716875"/>
            </a:xfrm>
            <a:custGeom>
              <a:avLst/>
              <a:gdLst/>
              <a:ahLst/>
              <a:cxnLst/>
              <a:rect l="l" t="t" r="r" b="b"/>
              <a:pathLst>
                <a:path w="10032" h="68675" extrusionOk="0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091500" y="3667875"/>
              <a:ext cx="257025" cy="849400"/>
            </a:xfrm>
            <a:custGeom>
              <a:avLst/>
              <a:gdLst/>
              <a:ahLst/>
              <a:cxnLst/>
              <a:rect l="l" t="t" r="r" b="b"/>
              <a:pathLst>
                <a:path w="10281" h="33976" extrusionOk="0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061550" y="3414800"/>
              <a:ext cx="865200" cy="1064950"/>
            </a:xfrm>
            <a:custGeom>
              <a:avLst/>
              <a:gdLst/>
              <a:ahLst/>
              <a:cxnLst/>
              <a:rect l="l" t="t" r="r" b="b"/>
              <a:pathLst>
                <a:path w="34608" h="42598" extrusionOk="0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1319125" y="1581450"/>
              <a:ext cx="375525" cy="375525"/>
            </a:xfrm>
            <a:custGeom>
              <a:avLst/>
              <a:gdLst/>
              <a:ahLst/>
              <a:cxnLst/>
              <a:rect l="l" t="t" r="r" b="b"/>
              <a:pathLst>
                <a:path w="15021" h="15021" extrusionOk="0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040350" y="3435525"/>
              <a:ext cx="375500" cy="375525"/>
            </a:xfrm>
            <a:custGeom>
              <a:avLst/>
              <a:gdLst/>
              <a:ahLst/>
              <a:cxnLst/>
              <a:rect l="l" t="t" r="r" b="b"/>
              <a:pathLst>
                <a:path w="15020" h="15021" extrusionOk="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6204425" y="2754325"/>
              <a:ext cx="380450" cy="380450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745050" y="784075"/>
              <a:ext cx="481500" cy="119150"/>
            </a:xfrm>
            <a:custGeom>
              <a:avLst/>
              <a:gdLst/>
              <a:ahLst/>
              <a:cxnLst/>
              <a:rect l="l" t="t" r="r" b="b"/>
              <a:pathLst>
                <a:path w="19260" h="4766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1265475" y="1018700"/>
              <a:ext cx="4767200" cy="4229150"/>
            </a:xfrm>
            <a:custGeom>
              <a:avLst/>
              <a:gdLst/>
              <a:ahLst/>
              <a:cxnLst/>
              <a:rect l="l" t="t" r="r" b="b"/>
              <a:pathLst>
                <a:path w="190688" h="169166" extrusionOk="0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Introdução</a:t>
            </a:r>
            <a:endParaRPr lang="pt-BR" err="1"/>
          </a:p>
        </p:txBody>
      </p:sp>
      <p:grpSp>
        <p:nvGrpSpPr>
          <p:cNvPr id="866" name="Google Shape;866;p24"/>
          <p:cNvGrpSpPr/>
          <p:nvPr/>
        </p:nvGrpSpPr>
        <p:grpSpPr>
          <a:xfrm>
            <a:off x="457200" y="1028700"/>
            <a:ext cx="2909562" cy="1021200"/>
            <a:chOff x="737850" y="1035250"/>
            <a:chExt cx="2909562" cy="1021200"/>
          </a:xfrm>
        </p:grpSpPr>
        <p:sp>
          <p:nvSpPr>
            <p:cNvPr id="867" name="Google Shape;867;p24"/>
            <p:cNvSpPr/>
            <p:nvPr/>
          </p:nvSpPr>
          <p:spPr>
            <a:xfrm>
              <a:off x="737850" y="1035250"/>
              <a:ext cx="2628900" cy="1021200"/>
            </a:xfrm>
            <a:prstGeom prst="roundRect">
              <a:avLst>
                <a:gd name="adj" fmla="val 50000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042912" y="121531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70" name="Google Shape;870;p24"/>
          <p:cNvSpPr txBox="1"/>
          <p:nvPr/>
        </p:nvSpPr>
        <p:spPr>
          <a:xfrm>
            <a:off x="824184" y="1132243"/>
            <a:ext cx="1981200" cy="71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 err="1">
                <a:latin typeface="Fira Sans Extra Condensed"/>
                <a:sym typeface="Fira Sans Extra Condensed"/>
              </a:rPr>
              <a:t>Contexto</a:t>
            </a:r>
            <a:r>
              <a:rPr lang="en" sz="2400" b="1">
                <a:latin typeface="Fira Sans Extra Condensed"/>
                <a:sym typeface="Fira Sans Extra Condensed"/>
              </a:rPr>
              <a:t> e </a:t>
            </a:r>
            <a:r>
              <a:rPr lang="en" sz="2400" b="1" err="1">
                <a:latin typeface="Fira Sans Extra Condensed"/>
                <a:sym typeface="Fira Sans Extra Condensed"/>
              </a:rPr>
              <a:t>Objetivos</a:t>
            </a:r>
            <a:endParaRPr lang="en" sz="2400" b="1" err="1">
              <a:latin typeface="Fira Sans Extra Condensed"/>
            </a:endParaRPr>
          </a:p>
        </p:txBody>
      </p:sp>
      <p:sp>
        <p:nvSpPr>
          <p:cNvPr id="872" name="Google Shape;872;p24"/>
          <p:cNvSpPr/>
          <p:nvPr/>
        </p:nvSpPr>
        <p:spPr>
          <a:xfrm>
            <a:off x="2865500" y="1345145"/>
            <a:ext cx="398030" cy="331731"/>
          </a:xfrm>
          <a:custGeom>
            <a:avLst/>
            <a:gdLst/>
            <a:ahLst/>
            <a:cxnLst/>
            <a:rect l="l" t="t" r="r" b="b"/>
            <a:pathLst>
              <a:path w="11623" h="9687" extrusionOk="0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07F05A-AF96-6640-D0F3-42DBD3213463}"/>
              </a:ext>
            </a:extLst>
          </p:cNvPr>
          <p:cNvSpPr txBox="1"/>
          <p:nvPr/>
        </p:nvSpPr>
        <p:spPr>
          <a:xfrm>
            <a:off x="3736418" y="1024491"/>
            <a:ext cx="476057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pt-BR" sz="2000" dirty="0">
                <a:latin typeface="Fira Sans Extra Condensed"/>
              </a:rPr>
              <a:t>Projeto realizado com base em uma competição do </a:t>
            </a:r>
            <a:r>
              <a:rPr lang="pt-BR" sz="2000" dirty="0" err="1">
                <a:latin typeface="Fira Sans Extra Condensed"/>
              </a:rPr>
              <a:t>Kaggle</a:t>
            </a:r>
            <a:r>
              <a:rPr lang="pt-BR" sz="2000" dirty="0">
                <a:latin typeface="Fira Sans Extra Condensed"/>
              </a:rPr>
              <a:t>.</a:t>
            </a:r>
          </a:p>
          <a:p>
            <a:pPr marL="342900" indent="-342900">
              <a:buChar char="•"/>
            </a:pPr>
            <a:endParaRPr lang="pt-BR" sz="2000" dirty="0">
              <a:latin typeface="Fira Sans Extra Condensed"/>
            </a:endParaRPr>
          </a:p>
          <a:p>
            <a:pPr marL="342900" indent="-342900">
              <a:buChar char="•"/>
            </a:pPr>
            <a:r>
              <a:rPr lang="pt-BR" sz="2000" dirty="0">
                <a:latin typeface="Fira Sans Extra Condensed"/>
              </a:rPr>
              <a:t>Avaliar proficiência da escrita em inglês de falantes não nativos. </a:t>
            </a:r>
          </a:p>
          <a:p>
            <a:pPr marL="342900" indent="-342900">
              <a:buChar char="•"/>
            </a:pPr>
            <a:endParaRPr lang="pt-BR" sz="2000" dirty="0">
              <a:latin typeface="Fira Sans Extra Condensed"/>
            </a:endParaRPr>
          </a:p>
          <a:p>
            <a:pPr marL="342900" indent="-342900">
              <a:buChar char="•"/>
            </a:pPr>
            <a:r>
              <a:rPr lang="pt-BR" sz="2000" dirty="0">
                <a:latin typeface="Fira Sans Extra Condensed"/>
              </a:rPr>
              <a:t>Seis competências, pontuadas de 1 a 5, variando de 0,5 em 0,5.</a:t>
            </a:r>
          </a:p>
          <a:p>
            <a:pPr marL="342900" indent="-342900">
              <a:buChar char="•"/>
            </a:pPr>
            <a:endParaRPr lang="pt-BR" sz="2000" dirty="0">
              <a:latin typeface="Fira Sans Extra Condensed"/>
            </a:endParaRPr>
          </a:p>
          <a:p>
            <a:pPr marL="342900" indent="-342900">
              <a:buChar char="•"/>
            </a:pPr>
            <a:r>
              <a:rPr lang="pt-BR" sz="2000" dirty="0">
                <a:latin typeface="Fira Sans Extra Condensed"/>
              </a:rPr>
              <a:t>Ferramentas utilizadas </a:t>
            </a:r>
            <a:r>
              <a:rPr lang="pt-BR" sz="2000" dirty="0">
                <a:latin typeface="Fira Sans Extra Condensed"/>
                <a:sym typeface="Wingdings" panose="05000000000000000000" pitchFamily="2" charset="2"/>
              </a:rPr>
              <a:t> </a:t>
            </a:r>
            <a:r>
              <a:rPr lang="pt-BR" sz="2000" dirty="0">
                <a:latin typeface="Fira Sans Extra Condensed"/>
              </a:rPr>
              <a:t>aliviar a carga de correção de professores.</a:t>
            </a:r>
          </a:p>
        </p:txBody>
      </p:sp>
    </p:spTree>
    <p:extLst>
      <p:ext uri="{BB962C8B-B14F-4D97-AF65-F5344CB8AC3E}">
        <p14:creationId xmlns:p14="http://schemas.microsoft.com/office/powerpoint/2010/main" val="87967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Etapas do projeto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027913"/>
            <a:ext cx="2653489" cy="67806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Dados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pt-BR" dirty="0"/>
                  <a:t>Olhar para o cenário geral e adquirir dados.</a:t>
                </a: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980130"/>
            <a:ext cx="2653450" cy="798711"/>
            <a:chOff x="6033350" y="980130"/>
            <a:chExt cx="2653450" cy="798711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00" y="980130"/>
              <a:ext cx="1981200" cy="798711"/>
              <a:chOff x="6053025" y="652588"/>
              <a:chExt cx="1981200" cy="798711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25" y="652588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Escolher modelo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25" y="111949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pt-BR" dirty="0"/>
                  <a:t>Selecionar um modelo e treiná-lo.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02860"/>
            <a:ext cx="2653504" cy="682838"/>
            <a:chOff x="3297248" y="2502860"/>
            <a:chExt cx="2653504" cy="682838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9548" y="2502860"/>
              <a:ext cx="1981204" cy="673400"/>
              <a:chOff x="3581360" y="1153913"/>
              <a:chExt cx="1981204" cy="673400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Insights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dirty="0"/>
                  <a:t>Visualizar os dados para obter insights.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3903684"/>
            <a:ext cx="2653500" cy="747524"/>
            <a:chOff x="3297248" y="3903684"/>
            <a:chExt cx="2653500" cy="747524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9538" y="3903684"/>
              <a:ext cx="1981210" cy="747524"/>
              <a:chOff x="3581350" y="2180697"/>
              <a:chExt cx="1981210" cy="747524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50" y="2180697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Processamento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81360" y="2479008"/>
                <a:ext cx="1981200" cy="449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pt-BR" dirty="0"/>
                  <a:t>Preparar os dados para os algoritmos.</a:t>
                </a:r>
                <a:endParaRPr lang="en-US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501790"/>
            <a:ext cx="2854632" cy="1103059"/>
            <a:chOff x="6033350" y="2501790"/>
            <a:chExt cx="2854632" cy="1103059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5" y="2501790"/>
              <a:ext cx="2182317" cy="1103059"/>
              <a:chOff x="6705665" y="2628879"/>
              <a:chExt cx="2182317" cy="1103059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Hiperparâmetros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12047" y="2817567"/>
                <a:ext cx="2175935" cy="914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dirty="0"/>
                  <a:t>Ajustar o modelo (hiperparâmetros, normalização)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3938422"/>
            <a:ext cx="3186800" cy="713678"/>
            <a:chOff x="6033350" y="3938422"/>
            <a:chExt cx="3186800" cy="713678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00" y="3938422"/>
              <a:ext cx="2514550" cy="665373"/>
              <a:chOff x="6705600" y="4019184"/>
              <a:chExt cx="2514550" cy="665373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00" y="4019184"/>
                <a:ext cx="251455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Solução 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00" y="4352757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pt-BR" dirty="0"/>
                  <a:t>Apresentar a solução e monitorar o modelo.</a:t>
                </a: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100" b="1" err="1">
                <a:latin typeface="Fira Sans Extra Condensed"/>
                <a:sym typeface="Fira Sans Extra Condensed"/>
              </a:rPr>
              <a:t>Procedimento</a:t>
            </a:r>
            <a:r>
              <a:rPr lang="en" sz="2100" b="1">
                <a:latin typeface="Fira Sans Extra Condensed"/>
                <a:sym typeface="Fira Sans Extra Condensed"/>
              </a:rPr>
              <a:t> </a:t>
            </a:r>
            <a:r>
              <a:rPr lang="en" sz="2100" b="1" err="1">
                <a:latin typeface="Fira Sans Extra Condensed"/>
                <a:sym typeface="Fira Sans Extra Condensed"/>
              </a:rPr>
              <a:t>aplicado</a:t>
            </a:r>
            <a:r>
              <a:rPr lang="en" sz="2100" b="1">
                <a:latin typeface="Fira Sans Extra Condensed"/>
                <a:sym typeface="Fira Sans Extra Condensed"/>
              </a:rPr>
              <a:t> no </a:t>
            </a:r>
            <a:r>
              <a:rPr lang="en" sz="2100" b="1" err="1">
                <a:latin typeface="Fira Sans Extra Condensed"/>
                <a:sym typeface="Fira Sans Extra Condensed"/>
              </a:rPr>
              <a:t>projeto</a:t>
            </a:r>
            <a:endParaRPr lang="en" sz="2100" b="1" err="1">
              <a:latin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/>
              <a:t>Análise</a:t>
            </a:r>
            <a:r>
              <a:rPr lang="en"/>
              <a:t> </a:t>
            </a:r>
            <a:r>
              <a:rPr lang="en" err="1"/>
              <a:t>Exploratória</a:t>
            </a:r>
            <a:endParaRPr lang="pt-BR" err="1"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32760"/>
            <a:ext cx="4412143" cy="456039"/>
            <a:chOff x="4122280" y="1332760"/>
            <a:chExt cx="4412143" cy="456039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186758" y="1332760"/>
              <a:ext cx="2347665" cy="456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dirty="0">
                  <a:latin typeface="Calibri"/>
                  <a:ea typeface="Roboto"/>
                  <a:cs typeface="Roboto"/>
                  <a:sym typeface="Roboto"/>
                </a:rPr>
                <a:t>Analisando a base de dados, não havia nenhum faltante</a:t>
              </a:r>
              <a:endParaRPr lang="pt-BR" dirty="0">
                <a:latin typeface="Calibri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b="1" err="1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Itens</a:t>
              </a:r>
              <a:r>
                <a:rPr lang="en" sz="1800" b="1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 </a:t>
              </a:r>
              <a:r>
                <a:rPr lang="en" sz="1800" b="1" err="1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Nulos</a:t>
              </a:r>
              <a:r>
                <a:rPr lang="en" sz="1800" b="1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?</a:t>
              </a:r>
              <a:endParaRPr lang="pt-BR">
                <a:solidFill>
                  <a:schemeClr val="lt1"/>
                </a:solidFill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71846" y="3151611"/>
            <a:ext cx="4801369" cy="801062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046799" y="3397025"/>
            <a:ext cx="4578734" cy="446193"/>
            <a:chOff x="4046799" y="3397025"/>
            <a:chExt cx="4578734" cy="446193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135867" y="3441876"/>
              <a:ext cx="2489666" cy="401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dirty="0">
                  <a:latin typeface="Calibri"/>
                  <a:ea typeface="Roboto"/>
                  <a:cs typeface="Roboto"/>
                  <a:sym typeface="Roboto"/>
                </a:rPr>
                <a:t>Plotamos histogramas para procurar dicrepâncias nos dados, não achamos nenhuma</a:t>
              </a:r>
              <a:endParaRPr lang="en" dirty="0">
                <a:latin typeface="Calibri"/>
                <a:ea typeface="Roboto"/>
                <a:cs typeface="Roboto"/>
              </a:endParaRPr>
            </a:p>
            <a:p>
              <a:pPr algn="r"/>
              <a:endParaRPr lang="en" dirty="0">
                <a:latin typeface="Roboto"/>
                <a:ea typeface="Roboto"/>
                <a:cs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046799" y="3397025"/>
              <a:ext cx="198717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Histogramas</a:t>
              </a:r>
              <a:endPara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71846" y="2148461"/>
            <a:ext cx="4725888" cy="790279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07617"/>
            <a:ext cx="4485690" cy="439630"/>
            <a:chOff x="4134997" y="2307617"/>
            <a:chExt cx="4485690" cy="439630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5863110" y="2307617"/>
              <a:ext cx="2757577" cy="439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dirty="0">
                  <a:latin typeface="Calibri"/>
                  <a:ea typeface="Roboto"/>
                  <a:cs typeface="Roboto"/>
                  <a:sym typeface="Roboto"/>
                </a:rPr>
                <a:t>Todas as notas eram </a:t>
              </a:r>
              <a:r>
                <a:rPr lang="en" i="1" dirty="0">
                  <a:latin typeface="Calibri"/>
                  <a:ea typeface="Roboto"/>
                  <a:cs typeface="Roboto"/>
                  <a:sym typeface="Roboto"/>
                </a:rPr>
                <a:t>float</a:t>
              </a:r>
              <a:r>
                <a:rPr lang="en" dirty="0">
                  <a:latin typeface="Calibri"/>
                  <a:ea typeface="Roboto"/>
                  <a:cs typeface="Roboto"/>
                  <a:sym typeface="Roboto"/>
                </a:rPr>
                <a:t> e os textos eram do tipo </a:t>
              </a:r>
              <a:r>
                <a:rPr lang="en" i="1" dirty="0">
                  <a:latin typeface="Calibri"/>
                  <a:ea typeface="Roboto"/>
                  <a:cs typeface="Roboto"/>
                  <a:sym typeface="Roboto"/>
                </a:rPr>
                <a:t>object</a:t>
              </a:r>
              <a:r>
                <a:rPr lang="en" dirty="0">
                  <a:latin typeface="Calibri"/>
                  <a:ea typeface="Roboto"/>
                  <a:cs typeface="Roboto"/>
                  <a:sym typeface="Roboto"/>
                </a:rPr>
                <a:t>.</a:t>
              </a:r>
              <a:endParaRPr lang="en" dirty="0">
                <a:latin typeface="Calibri"/>
                <a:ea typeface="Roboto"/>
                <a:cs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Tipo dos dados</a:t>
              </a:r>
              <a:endPara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9" name="Google Shape;439;p18"/>
          <p:cNvGrpSpPr/>
          <p:nvPr/>
        </p:nvGrpSpPr>
        <p:grpSpPr>
          <a:xfrm>
            <a:off x="3961063" y="4128527"/>
            <a:ext cx="4725888" cy="762598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367818"/>
            <a:ext cx="4412143" cy="364157"/>
            <a:chOff x="4122280" y="4367818"/>
            <a:chExt cx="4412143" cy="364157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208167" y="4367818"/>
              <a:ext cx="2326256" cy="364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400" dirty="0">
                  <a:latin typeface="Calibri"/>
                  <a:ea typeface="Roboto"/>
                  <a:cs typeface="Roboto"/>
                  <a:sym typeface="Roboto"/>
                </a:rPr>
                <a:t>Base de dados fornecida pelaThe Learning Agency Lab</a:t>
              </a:r>
              <a:r>
                <a:rPr lang="en" sz="1400" dirty="0">
                  <a:latin typeface="Roboto"/>
                  <a:ea typeface="Roboto"/>
                  <a:cs typeface="Roboto"/>
                  <a:sym typeface="Roboto"/>
                </a:rPr>
                <a:t> </a:t>
              </a:r>
              <a:endParaRPr lang="en" sz="1400" dirty="0">
                <a:ea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endParaRPr lang="en" sz="1800" dirty="0">
                <a:ea typeface="Roboto"/>
                <a:sym typeface="Roboto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31;p18">
            <a:extLst>
              <a:ext uri="{FF2B5EF4-FFF2-40B4-BE49-F238E27FC236}">
                <a16:creationId xmlns:a16="http://schemas.microsoft.com/office/drawing/2014/main" id="{4624EFC5-920B-897F-801F-B587248C7184}"/>
              </a:ext>
            </a:extLst>
          </p:cNvPr>
          <p:cNvSpPr txBox="1"/>
          <p:nvPr/>
        </p:nvSpPr>
        <p:spPr>
          <a:xfrm>
            <a:off x="4027344" y="4350938"/>
            <a:ext cx="1987177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rPr>
              <a:t>Técnicas de limpeza</a:t>
            </a:r>
          </a:p>
        </p:txBody>
      </p:sp>
    </p:spTree>
    <p:extLst>
      <p:ext uri="{BB962C8B-B14F-4D97-AF65-F5344CB8AC3E}">
        <p14:creationId xmlns:p14="http://schemas.microsoft.com/office/powerpoint/2010/main" val="18534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Preparação dos Dados para os modelos</a:t>
            </a:r>
            <a:endParaRPr lang="pt-BR" dirty="0"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avLst/>
              <a:gdLst/>
              <a:ahLst/>
              <a:cxnLst/>
              <a:rect l="l" t="t" r="r" b="b"/>
              <a:pathLst>
                <a:path w="47517" h="4292" extrusionOk="0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avLst/>
              <a:gdLst/>
              <a:ahLst/>
              <a:cxnLst/>
              <a:rect l="l" t="t" r="r" b="b"/>
              <a:pathLst>
                <a:path w="10326" h="1246" extrusionOk="0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avLst/>
              <a:gdLst/>
              <a:ahLst/>
              <a:cxnLst/>
              <a:rect l="l" t="t" r="r" b="b"/>
              <a:pathLst>
                <a:path w="3813" h="1246" extrusionOk="0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avLst/>
              <a:gdLst/>
              <a:ahLst/>
              <a:cxnLst/>
              <a:rect l="l" t="t" r="r" b="b"/>
              <a:pathLst>
                <a:path w="2089" h="2750" extrusionOk="0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avLst/>
              <a:gdLst/>
              <a:ahLst/>
              <a:cxnLst/>
              <a:rect l="l" t="t" r="r" b="b"/>
              <a:pathLst>
                <a:path w="12711" h="12711" extrusionOk="0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avLst/>
              <a:gdLst/>
              <a:ahLst/>
              <a:cxnLst/>
              <a:rect l="l" t="t" r="r" b="b"/>
              <a:pathLst>
                <a:path w="9272" h="7242" extrusionOk="0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avLst/>
              <a:gdLst/>
              <a:ahLst/>
              <a:cxnLst/>
              <a:rect l="l" t="t" r="r" b="b"/>
              <a:pathLst>
                <a:path w="5278" h="1696" extrusionOk="0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avLst/>
              <a:gdLst/>
              <a:ahLst/>
              <a:cxnLst/>
              <a:rect l="l" t="t" r="r" b="b"/>
              <a:pathLst>
                <a:path w="24722" h="24119" extrusionOk="0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avLst/>
              <a:gdLst/>
              <a:ahLst/>
              <a:cxnLst/>
              <a:rect l="l" t="t" r="r" b="b"/>
              <a:pathLst>
                <a:path w="1485" h="21485" extrusionOk="0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avLst/>
              <a:gdLst/>
              <a:ahLst/>
              <a:cxnLst/>
              <a:rect l="l" t="t" r="r" b="b"/>
              <a:pathLst>
                <a:path w="14167" h="3822" extrusionOk="0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avLst/>
              <a:gdLst/>
              <a:ahLst/>
              <a:cxnLst/>
              <a:rect l="l" t="t" r="r" b="b"/>
              <a:pathLst>
                <a:path w="3209" h="4991" extrusionOk="0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avLst/>
              <a:gdLst/>
              <a:ahLst/>
              <a:cxnLst/>
              <a:rect l="l" t="t" r="r" b="b"/>
              <a:pathLst>
                <a:path w="20661" h="1696" extrusionOk="0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avLst/>
              <a:gdLst/>
              <a:ahLst/>
              <a:cxnLst/>
              <a:rect l="l" t="t" r="r" b="b"/>
              <a:pathLst>
                <a:path w="22155" h="3286" extrusionOk="0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avLst/>
              <a:gdLst/>
              <a:ahLst/>
              <a:cxnLst/>
              <a:rect l="l" t="t" r="r" b="b"/>
              <a:pathLst>
                <a:path w="12529" h="1495" extrusionOk="0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avLst/>
              <a:gdLst/>
              <a:ahLst/>
              <a:cxnLst/>
              <a:rect l="l" t="t" r="r" b="b"/>
              <a:pathLst>
                <a:path w="4205" h="7778" extrusionOk="0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avLst/>
              <a:gdLst/>
              <a:ahLst/>
              <a:cxnLst/>
              <a:rect l="l" t="t" r="r" b="b"/>
              <a:pathLst>
                <a:path w="27960" h="13161" extrusionOk="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avLst/>
              <a:gdLst/>
              <a:ahLst/>
              <a:cxnLst/>
              <a:rect l="l" t="t" r="r" b="b"/>
              <a:pathLst>
                <a:path w="17098" h="18401" extrusionOk="0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avLst/>
              <a:gdLst/>
              <a:ahLst/>
              <a:cxnLst/>
              <a:rect l="l" t="t" r="r" b="b"/>
              <a:pathLst>
                <a:path w="9378" h="16102" extrusionOk="0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avLst/>
              <a:gdLst/>
              <a:ahLst/>
              <a:cxnLst/>
              <a:rect l="l" t="t" r="r" b="b"/>
              <a:pathLst>
                <a:path w="17692" h="25824" extrusionOk="0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avLst/>
              <a:gdLst/>
              <a:ahLst/>
              <a:cxnLst/>
              <a:rect l="l" t="t" r="r" b="b"/>
              <a:pathLst>
                <a:path w="5805" h="11207" extrusionOk="0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avLst/>
              <a:gdLst/>
              <a:ahLst/>
              <a:cxnLst/>
              <a:rect l="l" t="t" r="r" b="b"/>
              <a:pathLst>
                <a:path w="8133" h="11782" extrusionOk="0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avLst/>
              <a:gdLst/>
              <a:ahLst/>
              <a:cxnLst/>
              <a:rect l="l" t="t" r="r" b="b"/>
              <a:pathLst>
                <a:path w="949" h="2539" extrusionOk="0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avLst/>
              <a:gdLst/>
              <a:ahLst/>
              <a:cxnLst/>
              <a:rect l="l" t="t" r="r" b="b"/>
              <a:pathLst>
                <a:path w="1255" h="681" extrusionOk="0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avLst/>
              <a:gdLst/>
              <a:ahLst/>
              <a:cxnLst/>
              <a:rect l="l" t="t" r="r" b="b"/>
              <a:pathLst>
                <a:path w="1323" h="614" extrusionOk="0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avLst/>
              <a:gdLst/>
              <a:ahLst/>
              <a:cxnLst/>
              <a:rect l="l" t="t" r="r" b="b"/>
              <a:pathLst>
                <a:path w="1850" h="969" extrusionOk="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avLst/>
              <a:gdLst/>
              <a:ahLst/>
              <a:cxnLst/>
              <a:rect l="l" t="t" r="r" b="b"/>
              <a:pathLst>
                <a:path w="13200" h="10739" extrusionOk="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avLst/>
              <a:gdLst/>
              <a:ahLst/>
              <a:cxnLst/>
              <a:rect l="l" t="t" r="r" b="b"/>
              <a:pathLst>
                <a:path w="2127" h="3066" extrusionOk="0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avLst/>
              <a:gdLst/>
              <a:ahLst/>
              <a:cxnLst/>
              <a:rect l="l" t="t" r="r" b="b"/>
              <a:pathLst>
                <a:path w="6783" h="11974" extrusionOk="0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avLst/>
              <a:gdLst/>
              <a:ahLst/>
              <a:cxnLst/>
              <a:rect l="l" t="t" r="r" b="b"/>
              <a:pathLst>
                <a:path w="4445" h="2281" extrusionOk="0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avLst/>
              <a:gdLst/>
              <a:ahLst/>
              <a:cxnLst/>
              <a:rect l="l" t="t" r="r" b="b"/>
              <a:pathLst>
                <a:path w="4896" h="7740" extrusionOk="0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avLst/>
              <a:gdLst/>
              <a:ahLst/>
              <a:cxnLst/>
              <a:rect l="l" t="t" r="r" b="b"/>
              <a:pathLst>
                <a:path w="22605" h="21399" extrusionOk="0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avLst/>
              <a:gdLst/>
              <a:ahLst/>
              <a:cxnLst/>
              <a:rect l="l" t="t" r="r" b="b"/>
              <a:pathLst>
                <a:path w="31245" h="27213" extrusionOk="0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avLst/>
              <a:gdLst/>
              <a:ahLst/>
              <a:cxnLst/>
              <a:rect l="l" t="t" r="r" b="b"/>
              <a:pathLst>
                <a:path w="5336" h="1409" extrusionOk="0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avLst/>
              <a:gdLst/>
              <a:ahLst/>
              <a:cxnLst/>
              <a:rect l="l" t="t" r="r" b="b"/>
              <a:pathLst>
                <a:path w="7693" h="14224" extrusionOk="0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avLst/>
              <a:gdLst/>
              <a:ahLst/>
              <a:cxnLst/>
              <a:rect l="l" t="t" r="r" b="b"/>
              <a:pathLst>
                <a:path w="10566" h="2166" extrusionOk="0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avLst/>
              <a:gdLst/>
              <a:ahLst/>
              <a:cxnLst/>
              <a:rect l="l" t="t" r="r" b="b"/>
              <a:pathLst>
                <a:path w="7989" h="7539" extrusionOk="0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avLst/>
              <a:gdLst/>
              <a:ahLst/>
              <a:cxnLst/>
              <a:rect l="l" t="t" r="r" b="b"/>
              <a:pathLst>
                <a:path w="33209" h="21446" extrusionOk="0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avLst/>
              <a:gdLst/>
              <a:ahLst/>
              <a:cxnLst/>
              <a:rect l="l" t="t" r="r" b="b"/>
              <a:pathLst>
                <a:path w="5250" h="21446" extrusionOk="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avLst/>
              <a:gdLst/>
              <a:ahLst/>
              <a:cxnLst/>
              <a:rect l="l" t="t" r="r" b="b"/>
              <a:pathLst>
                <a:path w="55688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avLst/>
              <a:gdLst/>
              <a:ahLst/>
              <a:cxnLst/>
              <a:rect l="l" t="t" r="r" b="b"/>
              <a:pathLst>
                <a:path w="14425" h="39760" extrusionOk="0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avLst/>
              <a:gdLst/>
              <a:ahLst/>
              <a:cxnLst/>
              <a:rect l="l" t="t" r="r" b="b"/>
              <a:pathLst>
                <a:path w="14426" h="39760" extrusionOk="0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avLst/>
              <a:gdLst/>
              <a:ahLst/>
              <a:cxnLst/>
              <a:rect l="l" t="t" r="r" b="b"/>
              <a:pathLst>
                <a:path w="61367" h="3085" extrusionOk="0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avLst/>
              <a:gdLst/>
              <a:ahLst/>
              <a:cxnLst/>
              <a:rect l="l" t="t" r="r" b="b"/>
              <a:pathLst>
                <a:path w="5758" h="1284" extrusionOk="0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avLst/>
              <a:gdLst/>
              <a:ahLst/>
              <a:cxnLst/>
              <a:rect l="l" t="t" r="r" b="b"/>
              <a:pathLst>
                <a:path w="2223" h="4302" extrusionOk="0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22"/>
          <p:cNvSpPr txBox="1"/>
          <p:nvPr/>
        </p:nvSpPr>
        <p:spPr>
          <a:xfrm>
            <a:off x="3607090" y="1213402"/>
            <a:ext cx="1921564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pt-BR" sz="2000" b="1" dirty="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1" name="Google Shape;691;p22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5" name="Google Shape;695;p22"/>
          <p:cNvCxnSpPr>
            <a:stCxn id="690" idx="2"/>
            <a:endCxn id="692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oval" w="med" len="med"/>
            <a:tailEnd type="none" w="med" len="med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457200" y="878586"/>
            <a:ext cx="2750113" cy="899270"/>
            <a:chOff x="457200" y="876348"/>
            <a:chExt cx="2750113" cy="899270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06144" y="876348"/>
              <a:ext cx="2301169" cy="899270"/>
              <a:chOff x="448944" y="876348"/>
              <a:chExt cx="2301169" cy="899270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48944" y="876348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sym typeface="Fira Sans Extra Condensed"/>
                  </a:rPr>
                  <a:t>Features</a:t>
                </a:r>
                <a:endParaRPr lang="pt-BR" dirty="0"/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292618"/>
                <a:ext cx="2292913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dirty="0">
                    <a:latin typeface="Roboto"/>
                    <a:ea typeface="Roboto"/>
                    <a:cs typeface="Roboto"/>
                  </a:rPr>
                  <a:t>Todo e quaquer projeto de ML precisa de Features</a:t>
                </a:r>
                <a:endPara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540762" y="3634328"/>
            <a:ext cx="2683852" cy="1122773"/>
            <a:chOff x="457200" y="2970300"/>
            <a:chExt cx="2683852" cy="1122773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400" y="2970300"/>
              <a:ext cx="2226652" cy="1122773"/>
              <a:chOff x="457200" y="2984950"/>
              <a:chExt cx="2226652" cy="1122773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200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sz="1800" b="1" dirty="0">
                    <a:latin typeface="Fira Sans Extra Condensed"/>
                  </a:rPr>
                  <a:t>Dificuldades</a:t>
                </a:r>
                <a:endParaRPr lang="pt-BR" dirty="0"/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57200" y="3425941"/>
                <a:ext cx="2226652" cy="681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Tensorflow é muito lento em processadores do tipo CPU</a:t>
                </a:r>
                <a:endPara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</a:endParaRP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90330" y="2238126"/>
            <a:ext cx="2683852" cy="998534"/>
            <a:chOff x="457200" y="1964800"/>
            <a:chExt cx="2683852" cy="998534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226652" cy="998534"/>
              <a:chOff x="457200" y="2087425"/>
              <a:chExt cx="2226652" cy="998534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err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Problema</a:t>
                </a:r>
                <a:endParaRPr sz="1800" b="1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429025"/>
                <a:ext cx="2226652" cy="65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Gerar features numéricas a partir de textos, já que o </a:t>
                </a:r>
                <a:r>
                  <a:rPr lang="en" i="1" dirty="0">
                    <a:latin typeface="Roboto"/>
                    <a:ea typeface="Roboto"/>
                    <a:cs typeface="Roboto"/>
                    <a:sym typeface="Roboto"/>
                  </a:rPr>
                  <a:t>target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 é numérico</a:t>
                </a:r>
                <a:endPara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518200" cy="824600"/>
            <a:chOff x="6168600" y="959300"/>
            <a:chExt cx="2518200" cy="824600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6168600" y="959300"/>
              <a:ext cx="2061000" cy="824600"/>
              <a:chOff x="6625825" y="959300"/>
              <a:chExt cx="2061000" cy="824600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</a:rPr>
                  <a:t>Caso específico:</a:t>
                </a:r>
                <a:endPara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625825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Prever notas com base no texto dos alunos</a:t>
                </a:r>
                <a:endParaRPr lang="pt-BR" dirty="0"/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68600" y="3616185"/>
            <a:ext cx="2518200" cy="1122773"/>
            <a:chOff x="6168600" y="2970300"/>
            <a:chExt cx="2518200" cy="1122773"/>
          </a:xfrm>
        </p:grpSpPr>
        <p:grpSp>
          <p:nvGrpSpPr>
            <p:cNvPr id="722" name="Google Shape;722;p22"/>
            <p:cNvGrpSpPr/>
            <p:nvPr/>
          </p:nvGrpSpPr>
          <p:grpSpPr>
            <a:xfrm>
              <a:off x="6168600" y="2970300"/>
              <a:ext cx="2077565" cy="1122773"/>
              <a:chOff x="6625825" y="2984950"/>
              <a:chExt cx="2077565" cy="1122773"/>
            </a:xfrm>
          </p:grpSpPr>
          <p:sp>
            <p:nvSpPr>
              <p:cNvPr id="723" name="Google Shape;723;p22"/>
              <p:cNvSpPr txBox="1"/>
              <p:nvPr/>
            </p:nvSpPr>
            <p:spPr>
              <a:xfrm>
                <a:off x="6625825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sym typeface="Fira Sans Extra Condensed"/>
                  </a:rPr>
                  <a:t>Otimização</a:t>
                </a:r>
                <a:endParaRPr lang="pt-BR" dirty="0"/>
              </a:p>
            </p:txBody>
          </p:sp>
          <p:sp>
            <p:nvSpPr>
              <p:cNvPr id="724" name="Google Shape;724;p22"/>
              <p:cNvSpPr txBox="1"/>
              <p:nvPr/>
            </p:nvSpPr>
            <p:spPr>
              <a:xfrm>
                <a:off x="6625825" y="3326550"/>
                <a:ext cx="2077565" cy="781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Habilitamos o uso da GPU para processar os textos.</a:t>
                </a:r>
                <a:endPara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</a:endParaRPr>
              </a:p>
            </p:txBody>
          </p:sp>
        </p:grp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011231" y="2238126"/>
            <a:ext cx="2625873" cy="948839"/>
            <a:chOff x="6060927" y="1964800"/>
            <a:chExt cx="2625873" cy="948839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6060927" y="1964800"/>
              <a:ext cx="2168673" cy="948839"/>
              <a:chOff x="6518152" y="2087425"/>
              <a:chExt cx="2168673" cy="948839"/>
            </a:xfrm>
          </p:grpSpPr>
          <p:sp>
            <p:nvSpPr>
              <p:cNvPr id="728" name="Google Shape;728;p22"/>
              <p:cNvSpPr txBox="1"/>
              <p:nvPr/>
            </p:nvSpPr>
            <p:spPr>
              <a:xfrm>
                <a:off x="6625825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err="1">
                    <a:latin typeface="Fira Sans Extra Condensed"/>
                    <a:sym typeface="Fira Sans Extra Condensed"/>
                  </a:rPr>
                  <a:t>Solução</a:t>
                </a:r>
                <a:endParaRPr lang="pt-BR" err="1"/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6518152" y="2429025"/>
                <a:ext cx="2168673" cy="6072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Para isso usaremos a biblioteca </a:t>
                </a:r>
                <a:r>
                  <a:rPr lang="en" i="1" dirty="0">
                    <a:latin typeface="Roboto"/>
                    <a:ea typeface="Roboto"/>
                    <a:cs typeface="Roboto"/>
                    <a:sym typeface="Roboto"/>
                  </a:rPr>
                  <a:t>Tensorflow</a:t>
                </a:r>
                <a:r>
                  <a:rPr lang="en" b="1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para processar os textos</a:t>
                </a:r>
                <a:endParaRPr lang="en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</a:endParaRPr>
              </a:p>
            </p:txBody>
          </p:sp>
        </p:grp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79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9" name="Google Shape;2199;p43"/>
          <p:cNvCxnSpPr>
            <a:stCxn id="2200" idx="3"/>
            <a:endCxn id="2201" idx="0"/>
          </p:cNvCxnSpPr>
          <p:nvPr/>
        </p:nvCxnSpPr>
        <p:spPr>
          <a:xfrm>
            <a:off x="2406040" y="1723050"/>
            <a:ext cx="5306400" cy="715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2" name="Google Shape;2202;p43"/>
          <p:cNvCxnSpPr>
            <a:cxnSpLocks/>
            <a:endCxn id="2204" idx="2"/>
          </p:cNvCxnSpPr>
          <p:nvPr/>
        </p:nvCxnSpPr>
        <p:spPr>
          <a:xfrm rot="10800000">
            <a:off x="1431644" y="3265123"/>
            <a:ext cx="6280695" cy="150360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5" name="Google Shape;2205;p43"/>
          <p:cNvSpPr/>
          <p:nvPr/>
        </p:nvSpPr>
        <p:spPr>
          <a:xfrm>
            <a:off x="3082350" y="1752675"/>
            <a:ext cx="2979300" cy="29793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43"/>
          <p:cNvSpPr/>
          <p:nvPr/>
        </p:nvSpPr>
        <p:spPr>
          <a:xfrm>
            <a:off x="3898138" y="1126300"/>
            <a:ext cx="1347900" cy="134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43"/>
          <p:cNvSpPr txBox="1">
            <a:spLocks noGrp="1"/>
          </p:cNvSpPr>
          <p:nvPr>
            <p:ph type="title"/>
          </p:nvPr>
        </p:nvSpPr>
        <p:spPr>
          <a:xfrm>
            <a:off x="457200" y="381738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Sentence-t5</a:t>
            </a:r>
            <a:endParaRPr dirty="0"/>
          </a:p>
        </p:txBody>
      </p:sp>
      <p:grpSp>
        <p:nvGrpSpPr>
          <p:cNvPr id="2208" name="Google Shape;2208;p43"/>
          <p:cNvGrpSpPr/>
          <p:nvPr/>
        </p:nvGrpSpPr>
        <p:grpSpPr>
          <a:xfrm>
            <a:off x="4076706" y="1296659"/>
            <a:ext cx="990758" cy="1007202"/>
            <a:chOff x="5142325" y="1951175"/>
            <a:chExt cx="1293925" cy="1315400"/>
          </a:xfrm>
        </p:grpSpPr>
        <p:sp>
          <p:nvSpPr>
            <p:cNvPr id="2209" name="Google Shape;2209;p43"/>
            <p:cNvSpPr/>
            <p:nvPr/>
          </p:nvSpPr>
          <p:spPr>
            <a:xfrm>
              <a:off x="5933850" y="2137850"/>
              <a:ext cx="168775" cy="239200"/>
            </a:xfrm>
            <a:custGeom>
              <a:avLst/>
              <a:gdLst/>
              <a:ahLst/>
              <a:cxnLst/>
              <a:rect l="l" t="t" r="r" b="b"/>
              <a:pathLst>
                <a:path w="6751" h="9568" extrusionOk="0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831700" y="1979025"/>
              <a:ext cx="90325" cy="399625"/>
            </a:xfrm>
            <a:custGeom>
              <a:avLst/>
              <a:gdLst/>
              <a:ahLst/>
              <a:cxnLst/>
              <a:rect l="l" t="t" r="r" b="b"/>
              <a:pathLst>
                <a:path w="3613" h="15985" extrusionOk="0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705225" y="2077975"/>
              <a:ext cx="36525" cy="299075"/>
            </a:xfrm>
            <a:custGeom>
              <a:avLst/>
              <a:gdLst/>
              <a:ahLst/>
              <a:cxnLst/>
              <a:rect l="l" t="t" r="r" b="b"/>
              <a:pathLst>
                <a:path w="1461" h="11963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6975" y="1967500"/>
              <a:ext cx="169725" cy="395800"/>
            </a:xfrm>
            <a:custGeom>
              <a:avLst/>
              <a:gdLst/>
              <a:ahLst/>
              <a:cxnLst/>
              <a:rect l="l" t="t" r="r" b="b"/>
              <a:pathLst>
                <a:path w="6789" h="15832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5231975" y="2259525"/>
              <a:ext cx="309025" cy="126175"/>
            </a:xfrm>
            <a:custGeom>
              <a:avLst/>
              <a:gdLst/>
              <a:ahLst/>
              <a:cxnLst/>
              <a:rect l="l" t="t" r="r" b="b"/>
              <a:pathLst>
                <a:path w="12361" h="5047" extrusionOk="0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5158325" y="2470850"/>
              <a:ext cx="382675" cy="36200"/>
            </a:xfrm>
            <a:custGeom>
              <a:avLst/>
              <a:gdLst/>
              <a:ahLst/>
              <a:cxnLst/>
              <a:rect l="l" t="t" r="r" b="b"/>
              <a:pathLst>
                <a:path w="15307" h="1448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5319400" y="2638950"/>
              <a:ext cx="221600" cy="36525"/>
            </a:xfrm>
            <a:custGeom>
              <a:avLst/>
              <a:gdLst/>
              <a:ahLst/>
              <a:cxnLst/>
              <a:rect l="l" t="t" r="r" b="b"/>
              <a:pathLst>
                <a:path w="8864" h="1461" extrusionOk="0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5158325" y="2740775"/>
              <a:ext cx="382675" cy="119450"/>
            </a:xfrm>
            <a:custGeom>
              <a:avLst/>
              <a:gdLst/>
              <a:ahLst/>
              <a:cxnLst/>
              <a:rect l="l" t="t" r="r" b="b"/>
              <a:pathLst>
                <a:path w="15307" h="4778" extrusionOk="0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5575225" y="2823700"/>
              <a:ext cx="36525" cy="173575"/>
            </a:xfrm>
            <a:custGeom>
              <a:avLst/>
              <a:gdLst/>
              <a:ahLst/>
              <a:cxnLst/>
              <a:rect l="l" t="t" r="r" b="b"/>
              <a:pathLst>
                <a:path w="1461" h="6943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5575225" y="2823700"/>
              <a:ext cx="129700" cy="426525"/>
            </a:xfrm>
            <a:custGeom>
              <a:avLst/>
              <a:gdLst/>
              <a:ahLst/>
              <a:cxnLst/>
              <a:rect l="l" t="t" r="r" b="b"/>
              <a:pathLst>
                <a:path w="5188" h="17061" extrusionOk="0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5787850" y="2823700"/>
              <a:ext cx="36525" cy="274750"/>
            </a:xfrm>
            <a:custGeom>
              <a:avLst/>
              <a:gdLst/>
              <a:ahLst/>
              <a:cxnLst/>
              <a:rect l="l" t="t" r="r" b="b"/>
              <a:pathLst>
                <a:path w="1461" h="10990" extrusionOk="0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5933850" y="2823700"/>
              <a:ext cx="150525" cy="332400"/>
            </a:xfrm>
            <a:custGeom>
              <a:avLst/>
              <a:gdLst/>
              <a:ahLst/>
              <a:cxnLst/>
              <a:rect l="l" t="t" r="r" b="b"/>
              <a:pathLst>
                <a:path w="6021" h="13296" extrusionOk="0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6016775" y="2268800"/>
              <a:ext cx="313500" cy="149875"/>
            </a:xfrm>
            <a:custGeom>
              <a:avLst/>
              <a:gdLst/>
              <a:ahLst/>
              <a:cxnLst/>
              <a:rect l="l" t="t" r="r" b="b"/>
              <a:pathLst>
                <a:path w="12540" h="5995" extrusionOk="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6016775" y="2474700"/>
              <a:ext cx="403150" cy="123300"/>
            </a:xfrm>
            <a:custGeom>
              <a:avLst/>
              <a:gdLst/>
              <a:ahLst/>
              <a:cxnLst/>
              <a:rect l="l" t="t" r="r" b="b"/>
              <a:pathLst>
                <a:path w="16126" h="4932" extrusionOk="0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6016775" y="2606925"/>
              <a:ext cx="313500" cy="211675"/>
            </a:xfrm>
            <a:custGeom>
              <a:avLst/>
              <a:gdLst/>
              <a:ahLst/>
              <a:cxnLst/>
              <a:rect l="l" t="t" r="r" b="b"/>
              <a:pathLst>
                <a:path w="12540" h="8467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6016775" y="2740775"/>
              <a:ext cx="143475" cy="36525"/>
            </a:xfrm>
            <a:custGeom>
              <a:avLst/>
              <a:gdLst/>
              <a:ahLst/>
              <a:cxnLst/>
              <a:rect l="l" t="t" r="r" b="b"/>
              <a:pathLst>
                <a:path w="5739" h="1461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5142325" y="280737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5303075" y="262262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5142325" y="2454525"/>
              <a:ext cx="68875" cy="68850"/>
            </a:xfrm>
            <a:custGeom>
              <a:avLst/>
              <a:gdLst/>
              <a:ahLst/>
              <a:cxnLst/>
              <a:rect l="l" t="t" r="r" b="b"/>
              <a:pathLst>
                <a:path w="2755" h="2754" extrusionOk="0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5215650" y="2243200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5410650" y="1951175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5688900" y="206162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5869500" y="196270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6049750" y="2121525"/>
              <a:ext cx="69200" cy="68850"/>
            </a:xfrm>
            <a:custGeom>
              <a:avLst/>
              <a:gdLst/>
              <a:ahLst/>
              <a:cxnLst/>
              <a:rect l="l" t="t" r="r" b="b"/>
              <a:pathLst>
                <a:path w="2768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6277425" y="225247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6367400" y="2545125"/>
              <a:ext cx="68850" cy="69200"/>
            </a:xfrm>
            <a:custGeom>
              <a:avLst/>
              <a:gdLst/>
              <a:ahLst/>
              <a:cxnLst/>
              <a:rect l="l" t="t" r="r" b="b"/>
              <a:pathLst>
                <a:path w="2754" h="2768" extrusionOk="0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6277425" y="2766075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6104525" y="272445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6031500" y="3103250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5771500" y="3045925"/>
              <a:ext cx="69200" cy="68875"/>
            </a:xfrm>
            <a:custGeom>
              <a:avLst/>
              <a:gdLst/>
              <a:ahLst/>
              <a:cxnLst/>
              <a:rect l="l" t="t" r="r" b="b"/>
              <a:pathLst>
                <a:path w="2768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5558900" y="3197700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5558900" y="2944750"/>
              <a:ext cx="69175" cy="68850"/>
            </a:xfrm>
            <a:custGeom>
              <a:avLst/>
              <a:gdLst/>
              <a:ahLst/>
              <a:cxnLst/>
              <a:rect l="l" t="t" r="r" b="b"/>
              <a:pathLst>
                <a:path w="2767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527200" y="2346925"/>
              <a:ext cx="524175" cy="524200"/>
            </a:xfrm>
            <a:custGeom>
              <a:avLst/>
              <a:gdLst/>
              <a:ahLst/>
              <a:cxnLst/>
              <a:rect l="l" t="t" r="r" b="b"/>
              <a:pathLst>
                <a:path w="20967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5527200" y="2346925"/>
              <a:ext cx="261950" cy="524200"/>
            </a:xfrm>
            <a:custGeom>
              <a:avLst/>
              <a:gdLst/>
              <a:ahLst/>
              <a:cxnLst/>
              <a:rect l="l" t="t" r="r" b="b"/>
              <a:pathLst>
                <a:path w="10478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5789125" y="2346925"/>
              <a:ext cx="262250" cy="524200"/>
            </a:xfrm>
            <a:custGeom>
              <a:avLst/>
              <a:gdLst/>
              <a:ahLst/>
              <a:cxnLst/>
              <a:rect l="l" t="t" r="r" b="b"/>
              <a:pathLst>
                <a:path w="10490" h="20968" extrusionOk="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5622300" y="2442025"/>
              <a:ext cx="334000" cy="333675"/>
            </a:xfrm>
            <a:custGeom>
              <a:avLst/>
              <a:gdLst/>
              <a:ahLst/>
              <a:cxnLst/>
              <a:rect l="l" t="t" r="r" b="b"/>
              <a:pathLst>
                <a:path w="13360" h="13347" extrusionOk="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5" name="Google Shape;2245;p43"/>
          <p:cNvGrpSpPr/>
          <p:nvPr/>
        </p:nvGrpSpPr>
        <p:grpSpPr>
          <a:xfrm>
            <a:off x="3116799" y="2605251"/>
            <a:ext cx="2837771" cy="1269799"/>
            <a:chOff x="49267" y="624583"/>
            <a:chExt cx="3001026" cy="1269799"/>
          </a:xfrm>
        </p:grpSpPr>
        <p:sp>
          <p:nvSpPr>
            <p:cNvPr id="2246" name="Google Shape;2246;p43"/>
            <p:cNvSpPr txBox="1"/>
            <p:nvPr/>
          </p:nvSpPr>
          <p:spPr>
            <a:xfrm>
              <a:off x="539015" y="624583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Usos</a:t>
              </a:r>
              <a:endParaRPr sz="21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7" name="Google Shape;2247;p43"/>
            <p:cNvSpPr txBox="1"/>
            <p:nvPr/>
          </p:nvSpPr>
          <p:spPr>
            <a:xfrm>
              <a:off x="49267" y="1411382"/>
              <a:ext cx="3001026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Classificação textual;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Similaridade semântica;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Clustering;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Outras atividades de processamento de linguagem.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8" name="Google Shape;2248;p43"/>
          <p:cNvGrpSpPr/>
          <p:nvPr/>
        </p:nvGrpSpPr>
        <p:grpSpPr>
          <a:xfrm>
            <a:off x="457202" y="2440522"/>
            <a:ext cx="1948882" cy="824600"/>
            <a:chOff x="457200" y="959300"/>
            <a:chExt cx="2061000" cy="824600"/>
          </a:xfrm>
        </p:grpSpPr>
        <p:sp>
          <p:nvSpPr>
            <p:cNvPr id="2249" name="Google Shape;2249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Textos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4" name="Google Shape;2204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Texto em inglês de tamanho variável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0" name="Google Shape;2250;p43"/>
          <p:cNvGrpSpPr/>
          <p:nvPr/>
        </p:nvGrpSpPr>
        <p:grpSpPr>
          <a:xfrm>
            <a:off x="6737906" y="2438272"/>
            <a:ext cx="1948882" cy="824600"/>
            <a:chOff x="457200" y="2087425"/>
            <a:chExt cx="2061000" cy="824600"/>
          </a:xfrm>
        </p:grpSpPr>
        <p:sp>
          <p:nvSpPr>
            <p:cNvPr id="2201" name="Google Shape;2201;p43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Tensor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1" name="Google Shape;2251;p43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Vetor numérico de 768 dimensões.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0" name="Google Shape;2200;p43"/>
          <p:cNvSpPr/>
          <p:nvPr/>
        </p:nvSpPr>
        <p:spPr>
          <a:xfrm>
            <a:off x="457240" y="1575450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data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203" name="Google Shape;2203;p43"/>
          <p:cNvSpPr/>
          <p:nvPr/>
        </p:nvSpPr>
        <p:spPr>
          <a:xfrm>
            <a:off x="6737938" y="3854350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data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52" name="Google Shape;2252;p43"/>
          <p:cNvCxnSpPr>
            <a:stCxn id="2200" idx="2"/>
            <a:endCxn id="2249" idx="0"/>
          </p:cNvCxnSpPr>
          <p:nvPr/>
        </p:nvCxnSpPr>
        <p:spPr>
          <a:xfrm rot="-5400000" flipH="1">
            <a:off x="1146940" y="2155350"/>
            <a:ext cx="5700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53" name="Google Shape;2253;p43"/>
          <p:cNvCxnSpPr>
            <a:stCxn id="2203" idx="0"/>
            <a:endCxn id="2251" idx="2"/>
          </p:cNvCxnSpPr>
          <p:nvPr/>
        </p:nvCxnSpPr>
        <p:spPr>
          <a:xfrm rot="-5400000">
            <a:off x="7416838" y="3558250"/>
            <a:ext cx="591600" cy="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16B4252-3228-8C83-24E8-B70491B11D9A}"/>
              </a:ext>
            </a:extLst>
          </p:cNvPr>
          <p:cNvCxnSpPr>
            <a:cxnSpLocks/>
          </p:cNvCxnSpPr>
          <p:nvPr/>
        </p:nvCxnSpPr>
        <p:spPr>
          <a:xfrm>
            <a:off x="7712338" y="4149550"/>
            <a:ext cx="0" cy="619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5"/>
          <p:cNvSpPr/>
          <p:nvPr/>
        </p:nvSpPr>
        <p:spPr>
          <a:xfrm>
            <a:off x="3543300" y="1041511"/>
            <a:ext cx="2110208" cy="1158839"/>
          </a:xfrm>
          <a:prstGeom prst="roundRect">
            <a:avLst>
              <a:gd name="adj" fmla="val 16667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45"/>
          <p:cNvSpPr/>
          <p:nvPr/>
        </p:nvSpPr>
        <p:spPr>
          <a:xfrm>
            <a:off x="6391192" y="1162049"/>
            <a:ext cx="2295607" cy="1182755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45"/>
          <p:cNvSpPr/>
          <p:nvPr/>
        </p:nvSpPr>
        <p:spPr>
          <a:xfrm>
            <a:off x="466724" y="1162050"/>
            <a:ext cx="2314015" cy="1280262"/>
          </a:xfrm>
          <a:prstGeom prst="roundRect">
            <a:avLst>
              <a:gd name="adj" fmla="val 1666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Escolhendo o melhor modelo</a:t>
            </a:r>
            <a:endParaRPr dirty="0"/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338952" y="934075"/>
            <a:ext cx="2400085" cy="1132298"/>
            <a:chOff x="6454181" y="972128"/>
            <a:chExt cx="2400085" cy="1132298"/>
          </a:xfrm>
        </p:grpSpPr>
        <p:sp>
          <p:nvSpPr>
            <p:cNvPr id="2317" name="Google Shape;2317;p45"/>
            <p:cNvSpPr/>
            <p:nvPr/>
          </p:nvSpPr>
          <p:spPr>
            <a:xfrm>
              <a:off x="7394423" y="972128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8" name="Google Shape;2318;p45"/>
            <p:cNvSpPr txBox="1"/>
            <p:nvPr/>
          </p:nvSpPr>
          <p:spPr>
            <a:xfrm>
              <a:off x="6567908" y="1333691"/>
              <a:ext cx="217262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SVR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9" name="Google Shape;2319;p45"/>
            <p:cNvSpPr txBox="1"/>
            <p:nvPr/>
          </p:nvSpPr>
          <p:spPr>
            <a:xfrm>
              <a:off x="6454181" y="1772626"/>
              <a:ext cx="2400085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latin typeface="-apple-system"/>
                </a:rPr>
                <a:t>D</a:t>
              </a:r>
              <a:r>
                <a:rPr lang="pt-BR" b="0" i="0" dirty="0">
                  <a:effectLst/>
                  <a:latin typeface="-apple-system"/>
                </a:rPr>
                <a:t>efine o intervalo de erros aceitáveis no modelo e ajusta os dados com hiperplano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0" name="Google Shape;2320;p45"/>
          <p:cNvGrpSpPr/>
          <p:nvPr/>
        </p:nvGrpSpPr>
        <p:grpSpPr>
          <a:xfrm>
            <a:off x="3567395" y="850432"/>
            <a:ext cx="2061101" cy="1160193"/>
            <a:chOff x="3567395" y="850432"/>
            <a:chExt cx="2061101" cy="1160193"/>
          </a:xfrm>
        </p:grpSpPr>
        <p:sp>
          <p:nvSpPr>
            <p:cNvPr id="2321" name="Google Shape;2321;p45"/>
            <p:cNvSpPr/>
            <p:nvPr/>
          </p:nvSpPr>
          <p:spPr>
            <a:xfrm>
              <a:off x="4364468" y="850432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2" name="Google Shape;2322;p45"/>
            <p:cNvSpPr txBox="1"/>
            <p:nvPr/>
          </p:nvSpPr>
          <p:spPr>
            <a:xfrm>
              <a:off x="3571096" y="121224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Regressão Linear</a:t>
              </a:r>
            </a:p>
          </p:txBody>
        </p:sp>
        <p:sp>
          <p:nvSpPr>
            <p:cNvPr id="2323" name="Google Shape;2323;p45"/>
            <p:cNvSpPr txBox="1"/>
            <p:nvPr/>
          </p:nvSpPr>
          <p:spPr>
            <a:xfrm>
              <a:off x="3567395" y="167882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latin typeface="-apple-system"/>
                </a:rPr>
                <a:t>E</a:t>
              </a:r>
              <a:r>
                <a:rPr lang="pt-BR" b="0" i="0" dirty="0">
                  <a:effectLst/>
                  <a:latin typeface="-apple-system"/>
                </a:rPr>
                <a:t>stima os coeficientes da equação linear e ajusta uma linha reta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66724" y="934075"/>
            <a:ext cx="2240533" cy="1246884"/>
            <a:chOff x="466243" y="934075"/>
            <a:chExt cx="2127162" cy="1122615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66243" y="130384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Random Forest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6" name="Google Shape;2326;p45"/>
            <p:cNvSpPr txBox="1"/>
            <p:nvPr/>
          </p:nvSpPr>
          <p:spPr>
            <a:xfrm>
              <a:off x="536005" y="172489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0" dirty="0" err="1">
                  <a:effectLst/>
                  <a:latin typeface="-apple-system"/>
                </a:rPr>
                <a:t>Wisdom</a:t>
              </a:r>
              <a:r>
                <a:rPr lang="pt-BR" b="0" dirty="0">
                  <a:effectLst/>
                  <a:latin typeface="-apple-system"/>
                </a:rPr>
                <a:t> </a:t>
              </a:r>
              <a:r>
                <a:rPr lang="pt-BR" b="0" dirty="0" err="1">
                  <a:effectLst/>
                  <a:latin typeface="-apple-system"/>
                </a:rPr>
                <a:t>of</a:t>
              </a:r>
              <a:r>
                <a:rPr lang="pt-BR" b="0" dirty="0">
                  <a:effectLst/>
                  <a:latin typeface="-apple-system"/>
                </a:rPr>
                <a:t> </a:t>
              </a:r>
              <a:r>
                <a:rPr lang="pt-BR" b="0" dirty="0" err="1">
                  <a:effectLst/>
                  <a:latin typeface="-apple-system"/>
                </a:rPr>
                <a:t>the</a:t>
              </a:r>
              <a:r>
                <a:rPr lang="pt-BR" b="0" dirty="0">
                  <a:effectLst/>
                  <a:latin typeface="-apple-system"/>
                </a:rPr>
                <a:t> </a:t>
              </a:r>
              <a:r>
                <a:rPr lang="pt-BR" b="0" dirty="0" err="1">
                  <a:effectLst/>
                  <a:latin typeface="-apple-system"/>
                </a:rPr>
                <a:t>crowds</a:t>
              </a:r>
              <a:r>
                <a:rPr lang="pt-BR" b="0" i="0" dirty="0">
                  <a:effectLst/>
                  <a:latin typeface="-apple-system"/>
                </a:rPr>
                <a:t>. Algumas árvores erradas, mas muitas certas.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461729" y="3233600"/>
            <a:ext cx="2215546" cy="1323532"/>
          </a:xfrm>
          <a:prstGeom prst="roundRect">
            <a:avLst>
              <a:gd name="adj" fmla="val 1666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45"/>
          <p:cNvSpPr/>
          <p:nvPr/>
        </p:nvSpPr>
        <p:spPr>
          <a:xfrm>
            <a:off x="457200" y="3233600"/>
            <a:ext cx="2190665" cy="1212020"/>
          </a:xfrm>
          <a:prstGeom prst="roundRect">
            <a:avLst>
              <a:gd name="adj" fmla="val 1666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0" name="Google Shape;2330;p45"/>
          <p:cNvGrpSpPr/>
          <p:nvPr/>
        </p:nvGrpSpPr>
        <p:grpSpPr>
          <a:xfrm>
            <a:off x="6421698" y="3019571"/>
            <a:ext cx="2295606" cy="1277472"/>
            <a:chOff x="6391193" y="3003498"/>
            <a:chExt cx="2295606" cy="1277472"/>
          </a:xfrm>
        </p:grpSpPr>
        <p:sp>
          <p:nvSpPr>
            <p:cNvPr id="2331" name="Google Shape;2331;p45"/>
            <p:cNvSpPr/>
            <p:nvPr/>
          </p:nvSpPr>
          <p:spPr>
            <a:xfrm>
              <a:off x="7260678" y="3003498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2" name="Google Shape;2332;p45"/>
            <p:cNvSpPr txBox="1"/>
            <p:nvPr/>
          </p:nvSpPr>
          <p:spPr>
            <a:xfrm>
              <a:off x="6518445" y="3431861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Decision Tree</a:t>
              </a: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3" name="Google Shape;2333;p45"/>
            <p:cNvSpPr txBox="1"/>
            <p:nvPr/>
          </p:nvSpPr>
          <p:spPr>
            <a:xfrm>
              <a:off x="6391193" y="3949170"/>
              <a:ext cx="229560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latin typeface="-apple-system"/>
                </a:rPr>
                <a:t>C</a:t>
              </a:r>
              <a:r>
                <a:rPr lang="pt-BR" b="0" i="0" dirty="0">
                  <a:effectLst/>
                  <a:latin typeface="-apple-system"/>
                </a:rPr>
                <a:t>ondicionalmente avalia as variáveis e resulta em diferentes caminhos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4" name="Google Shape;2334;p45"/>
          <p:cNvGrpSpPr/>
          <p:nvPr/>
        </p:nvGrpSpPr>
        <p:grpSpPr>
          <a:xfrm>
            <a:off x="389512" y="3005625"/>
            <a:ext cx="2224250" cy="1178299"/>
            <a:chOff x="389512" y="3005625"/>
            <a:chExt cx="2224250" cy="1178299"/>
          </a:xfrm>
        </p:grpSpPr>
        <p:sp>
          <p:nvSpPr>
            <p:cNvPr id="2335" name="Google Shape;2335;p45"/>
            <p:cNvSpPr txBox="1"/>
            <p:nvPr/>
          </p:nvSpPr>
          <p:spPr>
            <a:xfrm>
              <a:off x="457200" y="337696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SGD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6" name="Google Shape;2336;p45"/>
            <p:cNvSpPr txBox="1"/>
            <p:nvPr/>
          </p:nvSpPr>
          <p:spPr>
            <a:xfrm>
              <a:off x="389512" y="3852124"/>
              <a:ext cx="222425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0" i="0" dirty="0">
                  <a:effectLst/>
                  <a:latin typeface="-apple-system"/>
                </a:rPr>
                <a:t> Encontra o menor erro possível através do gradiente descendente.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38" name="Google Shape;2338;p45"/>
          <p:cNvGrpSpPr/>
          <p:nvPr/>
        </p:nvGrpSpPr>
        <p:grpSpPr>
          <a:xfrm>
            <a:off x="3107499" y="2335133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1A782-0C5C-8D61-5077-8DEAA62E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Validação cruzada e Box-</a:t>
            </a:r>
            <a:r>
              <a:rPr lang="pt-BR" dirty="0" err="1"/>
              <a:t>Plot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034E04-8CF4-9AFD-9210-6A3CEB11A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37" y="1178182"/>
            <a:ext cx="4588174" cy="3605882"/>
          </a:xfrm>
          <a:prstGeom prst="rect">
            <a:avLst/>
          </a:prstGeom>
        </p:spPr>
      </p:pic>
      <p:sp>
        <p:nvSpPr>
          <p:cNvPr id="5" name="Google Shape;2260;p44">
            <a:extLst>
              <a:ext uri="{FF2B5EF4-FFF2-40B4-BE49-F238E27FC236}">
                <a16:creationId xmlns:a16="http://schemas.microsoft.com/office/drawing/2014/main" id="{83FC1BA5-7BCF-370D-BB67-60837AC0E3C5}"/>
              </a:ext>
            </a:extLst>
          </p:cNvPr>
          <p:cNvSpPr/>
          <p:nvPr/>
        </p:nvSpPr>
        <p:spPr>
          <a:xfrm>
            <a:off x="5252471" y="1293455"/>
            <a:ext cx="3333967" cy="3062955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263;p44">
            <a:extLst>
              <a:ext uri="{FF2B5EF4-FFF2-40B4-BE49-F238E27FC236}">
                <a16:creationId xmlns:a16="http://schemas.microsoft.com/office/drawing/2014/main" id="{09924040-EAF8-6135-DBEC-1779E73B63E7}"/>
              </a:ext>
            </a:extLst>
          </p:cNvPr>
          <p:cNvSpPr txBox="1"/>
          <p:nvPr/>
        </p:nvSpPr>
        <p:spPr>
          <a:xfrm>
            <a:off x="5482978" y="1824484"/>
            <a:ext cx="2724320" cy="2368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 dirty="0">
                <a:latin typeface="-apple-system"/>
              </a:rPr>
              <a:t>M</a:t>
            </a:r>
            <a:r>
              <a:rPr lang="pt-BR" b="0" i="0" dirty="0">
                <a:effectLst/>
                <a:latin typeface="-apple-system"/>
              </a:rPr>
              <a:t>étrica - a </a:t>
            </a:r>
            <a:r>
              <a:rPr lang="pt-BR" b="0" i="1" dirty="0">
                <a:effectLst/>
                <a:latin typeface="-apple-system"/>
              </a:rPr>
              <a:t>negative </a:t>
            </a:r>
            <a:r>
              <a:rPr lang="pt-BR" b="0" i="1" dirty="0" err="1">
                <a:effectLst/>
                <a:latin typeface="-apple-system"/>
              </a:rPr>
              <a:t>mean</a:t>
            </a:r>
            <a:r>
              <a:rPr lang="pt-BR" b="0" i="1" dirty="0">
                <a:effectLst/>
                <a:latin typeface="-apple-system"/>
              </a:rPr>
              <a:t> </a:t>
            </a:r>
            <a:r>
              <a:rPr lang="pt-BR" b="0" i="1" dirty="0" err="1">
                <a:effectLst/>
                <a:latin typeface="-apple-system"/>
              </a:rPr>
              <a:t>squared</a:t>
            </a:r>
            <a:r>
              <a:rPr lang="pt-BR" b="0" i="1" dirty="0">
                <a:effectLst/>
                <a:latin typeface="-apple-system"/>
              </a:rPr>
              <a:t> erros.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 dirty="0">
                <a:latin typeface="-apple-system"/>
              </a:rPr>
              <a:t>J</a:t>
            </a:r>
            <a:r>
              <a:rPr lang="pt-BR" b="0" i="0" dirty="0">
                <a:effectLst/>
                <a:latin typeface="-apple-system"/>
              </a:rPr>
              <a:t>amais podemos usar os dados de teste para estimar o erro.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 b="0" i="0" dirty="0">
                <a:effectLst/>
                <a:latin typeface="-apple-system"/>
              </a:rPr>
              <a:t>Solução: divi</a:t>
            </a:r>
            <a:r>
              <a:rPr lang="pt-BR" dirty="0">
                <a:latin typeface="-apple-system"/>
              </a:rPr>
              <a:t>dir</a:t>
            </a:r>
            <a:r>
              <a:rPr lang="pt-BR" b="0" i="0" dirty="0">
                <a:effectLst/>
                <a:latin typeface="-apple-system"/>
              </a:rPr>
              <a:t> novamente o conjunto de treinamento.</a:t>
            </a:r>
          </a:p>
          <a:p>
            <a:pPr marL="320040" lvl="3" indent="-317500">
              <a:buSzPts val="1400"/>
              <a:buFont typeface="Roboto"/>
              <a:buChar char="●"/>
            </a:pPr>
            <a:r>
              <a:rPr lang="pt-BR" dirty="0">
                <a:latin typeface="-apple-system"/>
                <a:ea typeface="Roboto"/>
                <a:cs typeface="Roboto"/>
                <a:sym typeface="Roboto"/>
              </a:rPr>
              <a:t>Pedaços para treinar e pedaço para testar.</a:t>
            </a:r>
          </a:p>
          <a:p>
            <a:pPr marL="320040" lvl="3" indent="-317500">
              <a:buSzPts val="1400"/>
              <a:buFont typeface="Roboto"/>
              <a:buChar char="●"/>
            </a:pPr>
            <a:r>
              <a:rPr lang="pt-BR" dirty="0">
                <a:latin typeface="-apple-system"/>
                <a:ea typeface="Roboto"/>
                <a:cs typeface="Roboto"/>
                <a:sym typeface="Roboto"/>
              </a:rPr>
              <a:t>Dividimos 10 vezes para cada.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" name="Google Shape;2267;p44">
            <a:extLst>
              <a:ext uri="{FF2B5EF4-FFF2-40B4-BE49-F238E27FC236}">
                <a16:creationId xmlns:a16="http://schemas.microsoft.com/office/drawing/2014/main" id="{ED92673E-95D1-59BE-ADDB-477353A32C3D}"/>
              </a:ext>
            </a:extLst>
          </p:cNvPr>
          <p:cNvGrpSpPr/>
          <p:nvPr/>
        </p:nvGrpSpPr>
        <p:grpSpPr>
          <a:xfrm>
            <a:off x="7955383" y="1477777"/>
            <a:ext cx="339253" cy="339253"/>
            <a:chOff x="1492675" y="4992125"/>
            <a:chExt cx="481825" cy="481825"/>
          </a:xfrm>
        </p:grpSpPr>
        <p:sp>
          <p:nvSpPr>
            <p:cNvPr id="8" name="Google Shape;2268;p44">
              <a:extLst>
                <a:ext uri="{FF2B5EF4-FFF2-40B4-BE49-F238E27FC236}">
                  <a16:creationId xmlns:a16="http://schemas.microsoft.com/office/drawing/2014/main" id="{BEDFD4DF-9FFD-C886-E4F0-6C696F24C23B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2269;p44">
              <a:extLst>
                <a:ext uri="{FF2B5EF4-FFF2-40B4-BE49-F238E27FC236}">
                  <a16:creationId xmlns:a16="http://schemas.microsoft.com/office/drawing/2014/main" id="{CAD3323A-5AED-619C-F77F-569F580EFEBC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" name="Google Shape;2262;p44">
            <a:extLst>
              <a:ext uri="{FF2B5EF4-FFF2-40B4-BE49-F238E27FC236}">
                <a16:creationId xmlns:a16="http://schemas.microsoft.com/office/drawing/2014/main" id="{878FFDF7-A6DF-760D-9750-5D276A7DA034}"/>
              </a:ext>
            </a:extLst>
          </p:cNvPr>
          <p:cNvSpPr txBox="1"/>
          <p:nvPr/>
        </p:nvSpPr>
        <p:spPr>
          <a:xfrm>
            <a:off x="5448011" y="1485230"/>
            <a:ext cx="2518769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Como medir desempenho?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9725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7" name="Google Shape;1100;p28">
            <a:extLst>
              <a:ext uri="{FF2B5EF4-FFF2-40B4-BE49-F238E27FC236}">
                <a16:creationId xmlns:a16="http://schemas.microsoft.com/office/drawing/2014/main" id="{94F05E6E-240C-AA82-ABF7-FA3171682075}"/>
              </a:ext>
            </a:extLst>
          </p:cNvPr>
          <p:cNvCxnSpPr>
            <a:cxnSpLocks/>
            <a:endCxn id="7" idx="2"/>
          </p:cNvCxnSpPr>
          <p:nvPr/>
        </p:nvCxnSpPr>
        <p:spPr>
          <a:xfrm rot="5400000" flipH="1" flipV="1">
            <a:off x="4100991" y="3189346"/>
            <a:ext cx="664902" cy="17470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83" name="Google Shape;1083;p28"/>
          <p:cNvSpPr/>
          <p:nvPr/>
        </p:nvSpPr>
        <p:spPr>
          <a:xfrm>
            <a:off x="5955967" y="1072564"/>
            <a:ext cx="2852138" cy="1209719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335895" y="1019911"/>
            <a:ext cx="2812534" cy="1208683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Ajuste de hiperparâmetros</a:t>
            </a:r>
            <a:endParaRPr dirty="0"/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5955964" y="1111611"/>
            <a:ext cx="2730836" cy="1043945"/>
            <a:chOff x="5616488" y="848877"/>
            <a:chExt cx="2730836" cy="1043945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5716263" y="84887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 (custo ) e kernel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5616488" y="1471794"/>
              <a:ext cx="2730836" cy="421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C é o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parâmetro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de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regularização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que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penaliza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os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erros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. Kernel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transforma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uma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equação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linear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em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um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espaço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com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muitas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dimensões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…….</a:t>
              </a:r>
              <a:r>
                <a:rPr lang="en-US"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lang="pt-BR" sz="1200" dirty="0"/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546411" y="1096515"/>
            <a:ext cx="2539211" cy="867202"/>
            <a:chOff x="5890597" y="549737"/>
            <a:chExt cx="2078183" cy="799791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5987580" y="54973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Epsilon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5890597" y="101772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latin typeface="-apple-system"/>
                </a:rPr>
                <a:t>E</a:t>
              </a:r>
              <a:r>
                <a:rPr lang="pt-BR" b="0" i="0" dirty="0">
                  <a:effectLst/>
                  <a:latin typeface="-apple-system"/>
                </a:rPr>
                <a:t>rro absoluto é menor ou igual a uma margem especificada – erro máximo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28"/>
          <p:cNvGrpSpPr/>
          <p:nvPr/>
        </p:nvGrpSpPr>
        <p:grpSpPr>
          <a:xfrm>
            <a:off x="5601165" y="4055029"/>
            <a:ext cx="1981204" cy="671250"/>
            <a:chOff x="6381765" y="4055029"/>
            <a:chExt cx="1981204" cy="671250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2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1561648" y="4055013"/>
            <a:ext cx="1981204" cy="671250"/>
            <a:chOff x="781048" y="4055013"/>
            <a:chExt cx="1981204" cy="671250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1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78104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98" name="Google Shape;1098;p28"/>
          <p:cNvCxnSpPr>
            <a:stCxn id="1096" idx="1"/>
            <a:endCxn id="1099" idx="2"/>
          </p:cNvCxnSpPr>
          <p:nvPr/>
        </p:nvCxnSpPr>
        <p:spPr>
          <a:xfrm rot="10800000" flipH="1">
            <a:off x="1561651" y="3233937"/>
            <a:ext cx="1892947" cy="986977"/>
          </a:xfrm>
          <a:prstGeom prst="curvedConnector3">
            <a:avLst>
              <a:gd name="adj1" fmla="val -1207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0" name="Google Shape;1100;p28"/>
          <p:cNvCxnSpPr>
            <a:stCxn id="1093" idx="3"/>
            <a:endCxn id="1101" idx="6"/>
          </p:cNvCxnSpPr>
          <p:nvPr/>
        </p:nvCxnSpPr>
        <p:spPr>
          <a:xfrm flipH="1" flipV="1">
            <a:off x="5373161" y="3233936"/>
            <a:ext cx="2209208" cy="986993"/>
          </a:xfrm>
          <a:prstGeom prst="curvedConnector3">
            <a:avLst>
              <a:gd name="adj1" fmla="val -1034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454599" y="1015505"/>
            <a:ext cx="1956792" cy="3872415"/>
            <a:chOff x="3542850" y="238509"/>
            <a:chExt cx="2099339" cy="4493462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238509"/>
              <a:ext cx="1973351" cy="4493462"/>
              <a:chOff x="457200" y="238509"/>
              <a:chExt cx="1973351" cy="4493462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586989" y="348270"/>
                <a:ext cx="1843559" cy="1882118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586989" y="238509"/>
                <a:ext cx="1843562" cy="314690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969569" y="373751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2102980" y="373751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2231180" y="373751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1" y="4091809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917EA592-092C-58D3-D010-6D2BE9C8C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266"/>
          <a:stretch/>
        </p:blipFill>
        <p:spPr>
          <a:xfrm>
            <a:off x="3630200" y="1297716"/>
            <a:ext cx="1781188" cy="1646531"/>
          </a:xfrm>
          <a:prstGeom prst="rect">
            <a:avLst/>
          </a:prstGeom>
        </p:spPr>
      </p:pic>
      <p:pic>
        <p:nvPicPr>
          <p:cNvPr id="1039" name="Picture 2" descr="machine learning - What is the influence of C in SVMs with linear kernel? -  Cross Validated">
            <a:extLst>
              <a:ext uri="{FF2B5EF4-FFF2-40B4-BE49-F238E27FC236}">
                <a16:creationId xmlns:a16="http://schemas.microsoft.com/office/drawing/2014/main" id="{EF20CB6F-57B9-43CB-99E8-346253013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514" y="3855888"/>
            <a:ext cx="1991834" cy="105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4" descr="Support Vector Machine — SVMs. Artigo de suporte ao seu aprendizado… | by  Felipe Augusto | Luna | Medium">
            <a:extLst>
              <a:ext uri="{FF2B5EF4-FFF2-40B4-BE49-F238E27FC236}">
                <a16:creationId xmlns:a16="http://schemas.microsoft.com/office/drawing/2014/main" id="{A51CEECA-B372-C31F-2E8C-E3488BE28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5" y="3763861"/>
            <a:ext cx="2603410" cy="103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2EA1DB74FAAA4DA00C4D839173D5AF" ma:contentTypeVersion="14" ma:contentTypeDescription="Create a new document." ma:contentTypeScope="" ma:versionID="b9f8b82b09bfaa99522335e2bca92c5e">
  <xsd:schema xmlns:xsd="http://www.w3.org/2001/XMLSchema" xmlns:xs="http://www.w3.org/2001/XMLSchema" xmlns:p="http://schemas.microsoft.com/office/2006/metadata/properties" xmlns:ns3="cc24f114-9abf-40fa-a57c-72ed59a32f2c" xmlns:ns4="26d803e8-1bc3-4375-bbcb-1c126199d242" targetNamespace="http://schemas.microsoft.com/office/2006/metadata/properties" ma:root="true" ma:fieldsID="5dd840e737298c9a30051d42ab999d2e" ns3:_="" ns4:_="">
    <xsd:import namespace="cc24f114-9abf-40fa-a57c-72ed59a32f2c"/>
    <xsd:import namespace="26d803e8-1bc3-4375-bbcb-1c126199d2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24f114-9abf-40fa-a57c-72ed59a32f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d803e8-1bc3-4375-bbcb-1c126199d2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4559EC-128E-418B-9A59-2E9012955B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63C820-7288-4D98-ABE4-710708D1BF0C}">
  <ds:schemaRefs>
    <ds:schemaRef ds:uri="26d803e8-1bc3-4375-bbcb-1c126199d242"/>
    <ds:schemaRef ds:uri="cc24f114-9abf-40fa-a57c-72ed59a32f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CEFE2B5-1435-42A4-B751-5B1053A7046A}">
  <ds:schemaRefs>
    <ds:schemaRef ds:uri="26d803e8-1bc3-4375-bbcb-1c126199d242"/>
    <ds:schemaRef ds:uri="cc24f114-9abf-40fa-a57c-72ed59a32f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593</Words>
  <Application>Microsoft Office PowerPoint</Application>
  <PresentationFormat>Apresentação na tela (16:9)</PresentationFormat>
  <Paragraphs>135</Paragraphs>
  <Slides>13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Fira Sans Extra Condensed SemiBold</vt:lpstr>
      <vt:lpstr>Arial</vt:lpstr>
      <vt:lpstr>Roboto</vt:lpstr>
      <vt:lpstr>-apple-system</vt:lpstr>
      <vt:lpstr>Calibri</vt:lpstr>
      <vt:lpstr>Fira Sans Extra Condensed</vt:lpstr>
      <vt:lpstr>Machine Learning Infographics by Slidesgo</vt:lpstr>
      <vt:lpstr>Machine Learning</vt:lpstr>
      <vt:lpstr>Introdução</vt:lpstr>
      <vt:lpstr>Etapas do projeto</vt:lpstr>
      <vt:lpstr>Análise Exploratória</vt:lpstr>
      <vt:lpstr>Preparação dos Dados para os modelos</vt:lpstr>
      <vt:lpstr>Sentence-t5</vt:lpstr>
      <vt:lpstr>Escolhendo o melhor modelo</vt:lpstr>
      <vt:lpstr>Validação cruzada e Box-Plot</vt:lpstr>
      <vt:lpstr>Ajuste de hiperparâmetros</vt:lpstr>
      <vt:lpstr>Grid Seach e melhores parâmetros</vt:lpstr>
      <vt:lpstr>Teste final</vt:lpstr>
      <vt:lpstr>Colocação no Kaggle</vt:lpstr>
      <vt:lpstr>  Bernardo Capoferri, Guilherme Rameh e Lívia Makuta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Infographics</dc:title>
  <cp:lastModifiedBy>Lívia Sayuri Makuta</cp:lastModifiedBy>
  <cp:revision>10</cp:revision>
  <dcterms:modified xsi:type="dcterms:W3CDTF">2022-12-05T00:14:54Z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0x010100DC2EA1DB74FAAA4DA00C4D839173D5AF</vt:lpwstr>
  </property>
</Properties>
</file>