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DBE333-29F9-4C08-9EFE-8E70190F723E}">
  <a:tblStyle styleId="{3DDBE333-29F9-4C08-9EFE-8E70190F7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{3DDBE333-29F9-4C08-9EFE-8E70190F723E}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{3DDBE333-29F9-4C08-9EFE-8E70190F723E}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{3DDBE333-29F9-4C08-9EFE-8E70190F723E}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