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BD3B6-604D-A448-A703-80969645DFDF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63142-5B84-FE46-8879-33511C059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Modeling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Analysis Donald Trump Twitters (@</a:t>
            </a:r>
            <a:r>
              <a:rPr lang="en-US" dirty="0" err="1" smtClean="0"/>
              <a:t>readDonaldTrump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80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Inter-topic </a:t>
            </a:r>
            <a:br>
              <a:rPr lang="en-US" dirty="0" smtClean="0"/>
            </a:br>
            <a:r>
              <a:rPr lang="en-US" dirty="0" smtClean="0"/>
              <a:t>Distance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850" y="229781"/>
            <a:ext cx="5949388" cy="6067612"/>
          </a:xfrm>
        </p:spPr>
      </p:pic>
    </p:spTree>
    <p:extLst>
      <p:ext uri="{BB962C8B-B14F-4D97-AF65-F5344CB8AC3E}">
        <p14:creationId xmlns:p14="http://schemas.microsoft.com/office/powerpoint/2010/main" val="76490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Thank  You !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3200" dirty="0" smtClean="0"/>
              <a:t>Lihua Pei (Neo)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Analysis Donald Trump Twitters (@</a:t>
            </a:r>
            <a:r>
              <a:rPr lang="en-US" dirty="0" err="1" smtClean="0"/>
              <a:t>readDonaldTrump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16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Describe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74831" y="844062"/>
            <a:ext cx="7409637" cy="514068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    2009/5/20 - 2017/4/20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    </a:t>
            </a:r>
            <a:r>
              <a:rPr lang="en-US" dirty="0"/>
              <a:t> </a:t>
            </a:r>
            <a:r>
              <a:rPr lang="en-US" dirty="0" smtClean="0"/>
              <a:t>32826 Twitters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lang="en-US" dirty="0" smtClean="0"/>
              <a:t>The mean length of twitters is 109.69 words. 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58399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72" y="1123837"/>
            <a:ext cx="3113589" cy="4601183"/>
          </a:xfrm>
        </p:spPr>
        <p:txBody>
          <a:bodyPr/>
          <a:lstStyle/>
          <a:p>
            <a:r>
              <a:rPr lang="en-US" sz="4000" dirty="0" smtClean="0"/>
              <a:t>Preprocessing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(Data Cleaning)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Remove the special elements of twitters: “https” (link),     “RT”(retweet), “@” , “#” (hashtag), “&amp;”(&amp;amp) --- regular expression.</a:t>
            </a:r>
          </a:p>
          <a:p>
            <a:endParaRPr lang="en-US" dirty="0"/>
          </a:p>
          <a:p>
            <a:r>
              <a:rPr lang="en-US" dirty="0" smtClean="0"/>
              <a:t>2. Normalization: .lower()</a:t>
            </a:r>
          </a:p>
          <a:p>
            <a:endParaRPr lang="en-US" dirty="0"/>
          </a:p>
          <a:p>
            <a:r>
              <a:rPr lang="en-US" dirty="0" smtClean="0"/>
              <a:t>3. Tokenization: split()</a:t>
            </a:r>
          </a:p>
          <a:p>
            <a:endParaRPr lang="en-US" dirty="0" smtClean="0"/>
          </a:p>
          <a:p>
            <a:r>
              <a:rPr lang="en-US" dirty="0" smtClean="0"/>
              <a:t>4. Stop Word: NLTK—stop words</a:t>
            </a:r>
          </a:p>
          <a:p>
            <a:endParaRPr lang="en-US" dirty="0" smtClean="0"/>
          </a:p>
          <a:p>
            <a:r>
              <a:rPr lang="en-US" dirty="0" smtClean="0"/>
              <a:t>5. Stemming and Lemmatization:  </a:t>
            </a:r>
            <a:r>
              <a:rPr lang="en-US" dirty="0" err="1" smtClean="0"/>
              <a:t>PorterSteemer</a:t>
            </a:r>
            <a:r>
              <a:rPr lang="en-US" dirty="0" smtClean="0"/>
              <a:t>().stem()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2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Basic Analysis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altLang="zh-CN" sz="2800" dirty="0" smtClean="0"/>
              <a:t>bag of words</a:t>
            </a:r>
            <a:br>
              <a:rPr lang="en-US" altLang="zh-CN" sz="2800" dirty="0" smtClean="0"/>
            </a:br>
            <a:r>
              <a:rPr lang="en-US" altLang="zh-CN" sz="2800" dirty="0" smtClean="0"/>
              <a:t>BOW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81" y="94324"/>
            <a:ext cx="8356922" cy="280924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7256">
            <a:off x="7662442" y="2903567"/>
            <a:ext cx="2914473" cy="38097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350" y="3275634"/>
            <a:ext cx="2805092" cy="317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0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</a:t>
            </a:r>
            <a:r>
              <a:rPr lang="en-US" dirty="0" smtClean="0"/>
              <a:t>nsupervised Learning</a:t>
            </a:r>
            <a:br>
              <a:rPr lang="en-US" dirty="0" smtClean="0"/>
            </a:br>
            <a:r>
              <a:rPr lang="en-US" sz="2400" dirty="0" smtClean="0"/>
              <a:t>Using LSI and LDA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Analysis Donald Trump Twitters (@</a:t>
            </a:r>
            <a:r>
              <a:rPr lang="en-US" dirty="0" err="1" smtClean="0"/>
              <a:t>readDonaldTrump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LSI (Latent Semantic Indexing): </a:t>
            </a:r>
          </a:p>
          <a:p>
            <a:r>
              <a:rPr lang="en-US" dirty="0" smtClean="0"/>
              <a:t>(</a:t>
            </a:r>
            <a:r>
              <a:rPr lang="en-US" b="1" dirty="0"/>
              <a:t>LSI</a:t>
            </a:r>
            <a:r>
              <a:rPr lang="en-US" dirty="0"/>
              <a:t>) is an </a:t>
            </a:r>
            <a:r>
              <a:rPr lang="en-US" b="1" dirty="0"/>
              <a:t>indexing</a:t>
            </a:r>
            <a:r>
              <a:rPr lang="en-US" dirty="0"/>
              <a:t> and retrieval method that uses a mathematical technique called singular value decomposition (SVD) to identify patterns in the relationships between the terms and concepts contained in an unstructured collection of text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gensim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2. LDA (Latent </a:t>
            </a:r>
            <a:r>
              <a:rPr lang="en-US" dirty="0" err="1" smtClean="0"/>
              <a:t>Dirichlet</a:t>
            </a:r>
            <a:r>
              <a:rPr lang="en-US" dirty="0" smtClean="0"/>
              <a:t> Allocation)</a:t>
            </a:r>
          </a:p>
          <a:p>
            <a:r>
              <a:rPr lang="en-US" dirty="0" smtClean="0"/>
              <a:t>(LDA) Latent </a:t>
            </a:r>
            <a:r>
              <a:rPr lang="en-US" dirty="0" err="1"/>
              <a:t>Dirichlet</a:t>
            </a:r>
            <a:r>
              <a:rPr lang="en-US" dirty="0"/>
              <a:t> allocation is a generative statistical model that allows sets of observations to be explained by unobserved groups that explain why some parts of the data are similar. </a:t>
            </a:r>
          </a:p>
        </p:txBody>
      </p:sp>
    </p:spTree>
    <p:extLst>
      <p:ext uri="{BB962C8B-B14F-4D97-AF65-F5344CB8AC3E}">
        <p14:creationId xmlns:p14="http://schemas.microsoft.com/office/powerpoint/2010/main" val="11437715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679" y="145809"/>
            <a:ext cx="6204030" cy="6204030"/>
          </a:xfrm>
        </p:spPr>
      </p:pic>
    </p:spTree>
    <p:extLst>
      <p:ext uri="{BB962C8B-B14F-4D97-AF65-F5344CB8AC3E}">
        <p14:creationId xmlns:p14="http://schemas.microsoft.com/office/powerpoint/2010/main" val="4123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Grouped Keywords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561" y="1313745"/>
            <a:ext cx="8287593" cy="4221365"/>
          </a:xfrm>
        </p:spPr>
      </p:pic>
    </p:spTree>
    <p:extLst>
      <p:ext uri="{BB962C8B-B14F-4D97-AF65-F5344CB8AC3E}">
        <p14:creationId xmlns:p14="http://schemas.microsoft.com/office/powerpoint/2010/main" val="114444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</a:t>
            </a:r>
            <a:r>
              <a:rPr lang="en-US" dirty="0" smtClean="0"/>
              <a:t>ost similar </a:t>
            </a:r>
            <a:r>
              <a:rPr lang="en-US" dirty="0"/>
              <a:t>words to [‘</a:t>
            </a:r>
            <a:r>
              <a:rPr lang="en-US" dirty="0" err="1"/>
              <a:t>hillary</a:t>
            </a:r>
            <a:r>
              <a:rPr lang="en-US" dirty="0"/>
              <a:t>’]</a:t>
            </a:r>
            <a:endParaRPr lang="en-US" dirty="0" smtClean="0"/>
          </a:p>
          <a:p>
            <a:r>
              <a:rPr lang="en-US" dirty="0" smtClean="0"/>
              <a:t>1. crooked - 0.65804</a:t>
            </a:r>
          </a:p>
          <a:p>
            <a:r>
              <a:rPr lang="en-US" dirty="0" smtClean="0"/>
              <a:t>2. </a:t>
            </a:r>
            <a:r>
              <a:rPr lang="en-US" dirty="0"/>
              <a:t>C</a:t>
            </a:r>
            <a:r>
              <a:rPr lang="en-US" dirty="0" smtClean="0"/>
              <a:t>linton </a:t>
            </a:r>
            <a:r>
              <a:rPr lang="mr-IN" dirty="0" smtClean="0"/>
              <a:t>–</a:t>
            </a:r>
            <a:r>
              <a:rPr lang="en-US" dirty="0" smtClean="0"/>
              <a:t> 0.6548</a:t>
            </a:r>
          </a:p>
          <a:p>
            <a:r>
              <a:rPr lang="en-US" dirty="0" smtClean="0"/>
              <a:t>3.  e-mail </a:t>
            </a:r>
            <a:r>
              <a:rPr lang="mr-IN" dirty="0" smtClean="0"/>
              <a:t>–</a:t>
            </a:r>
            <a:r>
              <a:rPr lang="en-US" dirty="0" smtClean="0"/>
              <a:t> 0.4972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831" y="2975470"/>
            <a:ext cx="8333772" cy="300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6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220</TotalTime>
  <Words>156</Words>
  <Application>Microsoft Macintosh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Corbel</vt:lpstr>
      <vt:lpstr>Mangal</vt:lpstr>
      <vt:lpstr>Wingdings 2</vt:lpstr>
      <vt:lpstr>幼圆</vt:lpstr>
      <vt:lpstr>Frame</vt:lpstr>
      <vt:lpstr>Topic Modeling </vt:lpstr>
      <vt:lpstr>Data Describe</vt:lpstr>
      <vt:lpstr>Preprocessing  (Data Cleaning)</vt:lpstr>
      <vt:lpstr>Basic Analysis  bag of words BOW</vt:lpstr>
      <vt:lpstr>Unsupervised Learning Using LSI and LDA</vt:lpstr>
      <vt:lpstr>PowerPoint Presentation</vt:lpstr>
      <vt:lpstr>Processing</vt:lpstr>
      <vt:lpstr>Grouped Keywords</vt:lpstr>
      <vt:lpstr>Word Embedding</vt:lpstr>
      <vt:lpstr>Inter-topic  Distance</vt:lpstr>
      <vt:lpstr>Thank  You !  Lihua Pei (Neo)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 </dc:title>
  <dc:creator>Lihua Pei</dc:creator>
  <cp:lastModifiedBy>Lihua Pei</cp:lastModifiedBy>
  <cp:revision>13</cp:revision>
  <dcterms:created xsi:type="dcterms:W3CDTF">2018-12-06T17:07:36Z</dcterms:created>
  <dcterms:modified xsi:type="dcterms:W3CDTF">2018-12-06T21:43:42Z</dcterms:modified>
</cp:coreProperties>
</file>