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28" d="100"/>
          <a:sy n="128" d="100"/>
        </p:scale>
        <p:origin x="456" y="17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Technology and Resources Used</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GitHub</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Trello Board</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Breakdown of Tasks</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err="1"/>
            <a:t>Lihour</a:t>
          </a:r>
          <a:endParaRPr lang="en-US" dirty="0"/>
        </a:p>
        <a:p>
          <a:r>
            <a:rPr lang="en-US" dirty="0"/>
            <a:t>HTML Body and Trello Board</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Yvette</a:t>
          </a:r>
        </a:p>
        <a:p>
          <a:r>
            <a:rPr lang="en-US" dirty="0"/>
            <a:t>Resources and Hygiene Pages</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Challenges</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GB" dirty="0"/>
            <a:t>Interactive different people with different skills</a:t>
          </a:r>
        </a:p>
        <a:p>
          <a:r>
            <a:rPr lang="en-GB" dirty="0"/>
            <a:t>1</a:t>
          </a:r>
          <a:r>
            <a:rPr lang="en-GB" baseline="30000" dirty="0"/>
            <a:t>st</a:t>
          </a:r>
          <a:r>
            <a:rPr lang="en-GB" dirty="0"/>
            <a:t> project  </a:t>
          </a:r>
          <a:r>
            <a:rPr lang="en-US" dirty="0"/>
            <a:t>	</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err="1"/>
            <a:t>Github</a:t>
          </a:r>
          <a:r>
            <a:rPr lang="en-US" dirty="0"/>
            <a:t> Branch merging/approval</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CEE4F093-CB94-42A3-B252-A5DCB41566A3}">
      <dgm:prSet/>
      <dgm:spPr/>
      <dgm:t>
        <a:bodyPr/>
        <a:lstStyle/>
        <a:p>
          <a:r>
            <a:rPr lang="en-AU" dirty="0"/>
            <a:t>Visual Studio Code</a:t>
          </a:r>
        </a:p>
      </dgm:t>
    </dgm:pt>
    <dgm:pt modelId="{97BA3B4D-AA29-4D59-B090-481E1940BFD9}" type="parTrans" cxnId="{ACB89342-4025-4932-B65B-FFD3F9769F67}">
      <dgm:prSet/>
      <dgm:spPr/>
      <dgm:t>
        <a:bodyPr/>
        <a:lstStyle/>
        <a:p>
          <a:endParaRPr lang="en-AU"/>
        </a:p>
      </dgm:t>
    </dgm:pt>
    <dgm:pt modelId="{45EAD945-9485-48CB-BC06-1A292207D7DA}" type="sibTrans" cxnId="{ACB89342-4025-4932-B65B-FFD3F9769F67}">
      <dgm:prSet/>
      <dgm:spPr/>
      <dgm:t>
        <a:bodyPr/>
        <a:lstStyle/>
        <a:p>
          <a:endParaRPr lang="en-AU"/>
        </a:p>
      </dgm:t>
    </dgm:pt>
    <dgm:pt modelId="{0053EC8D-6CCB-4716-9698-8073228D884E}">
      <dgm:prSet/>
      <dgm:spPr/>
      <dgm:t>
        <a:bodyPr/>
        <a:lstStyle/>
        <a:p>
          <a:r>
            <a:rPr lang="en-AU" dirty="0" err="1"/>
            <a:t>RapidAPI</a:t>
          </a:r>
          <a:r>
            <a:rPr lang="en-AU" dirty="0"/>
            <a:t>, </a:t>
          </a:r>
          <a:r>
            <a:rPr lang="en-AU" dirty="0" err="1"/>
            <a:t>Chart.JS</a:t>
          </a:r>
          <a:endParaRPr lang="en-AU" dirty="0"/>
        </a:p>
        <a:p>
          <a:r>
            <a:rPr lang="en-AU" dirty="0" err="1"/>
            <a:t>GoogleAPI</a:t>
          </a:r>
          <a:endParaRPr lang="en-AU" dirty="0"/>
        </a:p>
      </dgm:t>
    </dgm:pt>
    <dgm:pt modelId="{81E2E23A-567A-46C8-B4CF-E6FB59507F21}" type="parTrans" cxnId="{9CE76819-519E-4FC1-9FA9-73AB39E2D155}">
      <dgm:prSet/>
      <dgm:spPr/>
      <dgm:t>
        <a:bodyPr/>
        <a:lstStyle/>
        <a:p>
          <a:endParaRPr lang="en-GB"/>
        </a:p>
      </dgm:t>
    </dgm:pt>
    <dgm:pt modelId="{E469B0DB-C388-4035-88D2-4ABB22471D2A}" type="sibTrans" cxnId="{9CE76819-519E-4FC1-9FA9-73AB39E2D155}">
      <dgm:prSet/>
      <dgm:spPr/>
      <dgm:t>
        <a:bodyPr/>
        <a:lstStyle/>
        <a:p>
          <a:endParaRPr lang="en-GB"/>
        </a:p>
      </dgm:t>
    </dgm:pt>
    <dgm:pt modelId="{26622187-448A-4A09-9AF5-EF28FAC98498}">
      <dgm:prSet/>
      <dgm:spPr/>
      <dgm:t>
        <a:bodyPr/>
        <a:lstStyle/>
        <a:p>
          <a:r>
            <a:rPr lang="en-AU" dirty="0"/>
            <a:t>Lucas</a:t>
          </a:r>
        </a:p>
        <a:p>
          <a:r>
            <a:rPr lang="en-AU" dirty="0" err="1"/>
            <a:t>Github</a:t>
          </a:r>
          <a:r>
            <a:rPr lang="en-AU" dirty="0"/>
            <a:t> Project Hosting, APIs and JS</a:t>
          </a:r>
        </a:p>
      </dgm:t>
    </dgm:pt>
    <dgm:pt modelId="{CBF84F28-33ED-49AD-9BE3-B8BF70F94D95}" type="parTrans" cxnId="{4C28DE02-C0B3-49C4-A8A1-E14B99FB20A0}">
      <dgm:prSet/>
      <dgm:spPr/>
      <dgm:t>
        <a:bodyPr/>
        <a:lstStyle/>
        <a:p>
          <a:endParaRPr lang="en-GB"/>
        </a:p>
      </dgm:t>
    </dgm:pt>
    <dgm:pt modelId="{588D8CB3-EFA7-4384-B675-CE1886988BD2}" type="sibTrans" cxnId="{4C28DE02-C0B3-49C4-A8A1-E14B99FB20A0}">
      <dgm:prSet/>
      <dgm:spPr/>
      <dgm:t>
        <a:bodyPr/>
        <a:lstStyle/>
        <a:p>
          <a:endParaRPr lang="en-GB"/>
        </a:p>
      </dgm:t>
    </dgm:pt>
    <dgm:pt modelId="{FBB2B073-671C-458F-8407-942A18B5CD16}">
      <dgm:prSet/>
      <dgm:spPr/>
      <dgm:t>
        <a:bodyPr/>
        <a:lstStyle/>
        <a:p>
          <a:r>
            <a:rPr lang="en-AU" dirty="0"/>
            <a:t>Louise</a:t>
          </a:r>
        </a:p>
        <a:p>
          <a:r>
            <a:rPr lang="en-AU" dirty="0"/>
            <a:t>APIs and JS</a:t>
          </a:r>
        </a:p>
      </dgm:t>
    </dgm:pt>
    <dgm:pt modelId="{3DD6220F-647A-4CA7-B015-CA78086117F6}" type="parTrans" cxnId="{AB72A298-E515-4A65-B29C-40E8D5D86517}">
      <dgm:prSet/>
      <dgm:spPr/>
      <dgm:t>
        <a:bodyPr/>
        <a:lstStyle/>
        <a:p>
          <a:endParaRPr lang="en-GB"/>
        </a:p>
      </dgm:t>
    </dgm:pt>
    <dgm:pt modelId="{CFD6ABBE-C34C-4818-9DF1-041295CE38D4}" type="sibTrans" cxnId="{AB72A298-E515-4A65-B29C-40E8D5D86517}">
      <dgm:prSet/>
      <dgm:spPr/>
      <dgm:t>
        <a:bodyPr/>
        <a:lstStyle/>
        <a:p>
          <a:endParaRPr lang="en-GB"/>
        </a:p>
      </dgm:t>
    </dgm:pt>
    <dgm:pt modelId="{85201D5B-A40D-9744-9243-01216DFDC27D}">
      <dgm:prSet/>
      <dgm:spPr/>
      <dgm:t>
        <a:bodyPr/>
        <a:lstStyle/>
        <a:p>
          <a:r>
            <a:rPr lang="en-AU" dirty="0"/>
            <a:t>Materialize</a:t>
          </a:r>
        </a:p>
      </dgm:t>
    </dgm:pt>
    <dgm:pt modelId="{1F0F08D3-A4EC-1349-BD09-AB3E5849EB37}" type="parTrans" cxnId="{8267E179-0DF9-E440-BA4C-73B6DA810B6C}">
      <dgm:prSet/>
      <dgm:spPr/>
      <dgm:t>
        <a:bodyPr/>
        <a:lstStyle/>
        <a:p>
          <a:endParaRPr lang="en-GB"/>
        </a:p>
      </dgm:t>
    </dgm:pt>
    <dgm:pt modelId="{AF79E349-5C74-BF4F-A23D-305F96BBEF47}" type="sibTrans" cxnId="{8267E179-0DF9-E440-BA4C-73B6DA810B6C}">
      <dgm:prSet/>
      <dgm:spPr/>
      <dgm:t>
        <a:bodyPr/>
        <a:lstStyle/>
        <a:p>
          <a:endParaRPr lang="en-GB"/>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11">
        <dgm:presLayoutVars>
          <dgm:bulletEnabled val="1"/>
        </dgm:presLayoutVars>
      </dgm:prSet>
      <dgm:spPr/>
    </dgm:pt>
    <dgm:pt modelId="{0F0AC827-ACAE-4C23-875D-A4B53006A73F}" type="pres">
      <dgm:prSet presAssocID="{B5387FF0-0982-441E-9F8E-19335142671C}" presName="childTextBox" presStyleLbl="fgAccFollowNode1" presStyleIdx="1" presStyleCnt="11">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custLinFactNeighborX="-9318" custLinFactNeighborY="1438"/>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11">
        <dgm:presLayoutVars>
          <dgm:bulletEnabled val="1"/>
        </dgm:presLayoutVars>
      </dgm:prSet>
      <dgm:spPr/>
    </dgm:pt>
    <dgm:pt modelId="{A6EE397C-6C28-4128-BFFE-CFF44F70153F}" type="pres">
      <dgm:prSet presAssocID="{3FE03ED9-3066-4E28-8291-0B1764DC85D6}" presName="childTextArrow" presStyleLbl="fgAccFollowNode1" presStyleIdx="3" presStyleCnt="11">
        <dgm:presLayoutVars>
          <dgm:bulletEnabled val="1"/>
        </dgm:presLayoutVars>
      </dgm:prSet>
      <dgm:spPr/>
    </dgm:pt>
    <dgm:pt modelId="{0C4442CA-3D94-4E71-B130-972882505242}" type="pres">
      <dgm:prSet presAssocID="{26622187-448A-4A09-9AF5-EF28FAC98498}" presName="childTextArrow" presStyleLbl="fgAccFollowNode1" presStyleIdx="4" presStyleCnt="11">
        <dgm:presLayoutVars>
          <dgm:bulletEnabled val="1"/>
        </dgm:presLayoutVars>
      </dgm:prSet>
      <dgm:spPr/>
    </dgm:pt>
    <dgm:pt modelId="{2D01FE59-332F-46B5-8EE6-2058FA78D6D8}" type="pres">
      <dgm:prSet presAssocID="{FBB2B073-671C-458F-8407-942A18B5CD16}" presName="childTextArrow" presStyleLbl="fgAccFollowNode1" presStyleIdx="5" presStyleCnt="11">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custScaleY="98131" custLinFactNeighborX="-19762" custLinFactNeighborY="-411"/>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6" presStyleCnt="11">
        <dgm:presLayoutVars>
          <dgm:bulletEnabled val="1"/>
        </dgm:presLayoutVars>
      </dgm:prSet>
      <dgm:spPr/>
    </dgm:pt>
    <dgm:pt modelId="{3EC7D028-ECEA-492B-A6F1-68E9B57B69C6}" type="pres">
      <dgm:prSet presAssocID="{DA33CDF4-5B94-4B92-9E0A-4DFD4CBFAF2D}" presName="childTextArrow" presStyleLbl="fgAccFollowNode1" presStyleIdx="7" presStyleCnt="11">
        <dgm:presLayoutVars>
          <dgm:bulletEnabled val="1"/>
        </dgm:presLayoutVars>
      </dgm:prSet>
      <dgm:spPr/>
    </dgm:pt>
    <dgm:pt modelId="{6A9A5ABB-2EC4-421B-81C7-9D645979F606}" type="pres">
      <dgm:prSet presAssocID="{CEE4F093-CB94-42A3-B252-A5DCB41566A3}" presName="childTextArrow" presStyleLbl="fgAccFollowNode1" presStyleIdx="8" presStyleCnt="11">
        <dgm:presLayoutVars>
          <dgm:bulletEnabled val="1"/>
        </dgm:presLayoutVars>
      </dgm:prSet>
      <dgm:spPr/>
    </dgm:pt>
    <dgm:pt modelId="{E30F312F-F146-4DCA-BFE7-89A6122168ED}" type="pres">
      <dgm:prSet presAssocID="{0053EC8D-6CCB-4716-9698-8073228D884E}" presName="childTextArrow" presStyleLbl="fgAccFollowNode1" presStyleIdx="9" presStyleCnt="11">
        <dgm:presLayoutVars>
          <dgm:bulletEnabled val="1"/>
        </dgm:presLayoutVars>
      </dgm:prSet>
      <dgm:spPr/>
    </dgm:pt>
    <dgm:pt modelId="{C5034386-0A7B-9448-AC3D-A5DD1641BE47}" type="pres">
      <dgm:prSet presAssocID="{85201D5B-A40D-9744-9243-01216DFDC27D}" presName="childTextArrow" presStyleLbl="fgAccFollowNode1" presStyleIdx="10" presStyleCnt="11">
        <dgm:presLayoutVars>
          <dgm:bulletEnabled val="1"/>
        </dgm:presLayoutVars>
      </dgm:prSet>
      <dgm:spPr/>
    </dgm:pt>
  </dgm:ptLst>
  <dgm:cxnLst>
    <dgm:cxn modelId="{4C28DE02-C0B3-49C4-A8A1-E14B99FB20A0}" srcId="{DB6AA457-F75F-415D-BDD5-92045774FE4B}" destId="{26622187-448A-4A09-9AF5-EF28FAC98498}" srcOrd="2" destOrd="0" parTransId="{CBF84F28-33ED-49AD-9BE3-B8BF70F94D95}" sibTransId="{588D8CB3-EFA7-4384-B675-CE1886988BD2}"/>
    <dgm:cxn modelId="{CF119A0B-CB38-40A5-B19A-B731D6ADA7FC}" type="presOf" srcId="{CEE4F093-CB94-42A3-B252-A5DCB41566A3}" destId="{6A9A5ABB-2EC4-421B-81C7-9D645979F606}" srcOrd="0" destOrd="0" presId="urn:microsoft.com/office/officeart/2005/8/layout/process4"/>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9CE76819-519E-4FC1-9FA9-73AB39E2D155}" srcId="{C712D637-7FF1-401C-9304-F85D1B95B226}" destId="{0053EC8D-6CCB-4716-9698-8073228D884E}" srcOrd="3" destOrd="0" parTransId="{81E2E23A-567A-46C8-B4CF-E6FB59507F21}" sibTransId="{E469B0DB-C388-4035-88D2-4ABB22471D2A}"/>
    <dgm:cxn modelId="{0ED8DE1E-44AE-4D6E-B272-36A837D116F5}" type="presOf" srcId="{DB6AA457-F75F-415D-BDD5-92045774FE4B}" destId="{80AD606B-F25E-46DF-B405-18F7D2EAE74A}" srcOrd="1" destOrd="0" presId="urn:microsoft.com/office/officeart/2005/8/layout/process4"/>
    <dgm:cxn modelId="{0270D332-9F2D-4AF6-B61F-1BAAC6FF3EA3}" type="presOf" srcId="{26622187-448A-4A09-9AF5-EF28FAC98498}" destId="{0C4442CA-3D94-4E71-B130-972882505242}" srcOrd="0" destOrd="0" presId="urn:microsoft.com/office/officeart/2005/8/layout/process4"/>
    <dgm:cxn modelId="{E182D335-78B2-4F8F-B9B7-99F46C61BBE6}" type="presOf" srcId="{0053EC8D-6CCB-4716-9698-8073228D884E}" destId="{E30F312F-F146-4DCA-BFE7-89A6122168ED}" srcOrd="0" destOrd="0" presId="urn:microsoft.com/office/officeart/2005/8/layout/process4"/>
    <dgm:cxn modelId="{12BF3A38-AED9-4F68-8887-EFB36D15D597}" type="presOf" srcId="{FBB2B073-671C-458F-8407-942A18B5CD16}" destId="{2D01FE59-332F-46B5-8EE6-2058FA78D6D8}" srcOrd="0"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ACB89342-4025-4932-B65B-FFD3F9769F67}" srcId="{C712D637-7FF1-401C-9304-F85D1B95B226}" destId="{CEE4F093-CB94-42A3-B252-A5DCB41566A3}" srcOrd="2" destOrd="0" parTransId="{97BA3B4D-AA29-4D59-B090-481E1940BFD9}" sibTransId="{45EAD945-9485-48CB-BC06-1A292207D7DA}"/>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9653D664-EC18-40D7-9F5E-3B27A70DCA4D}" srcId="{CD5204CD-6958-4A55-82AA-4AD73B3B6A19}" destId="{C712D637-7FF1-401C-9304-F85D1B95B226}" srcOrd="0" destOrd="0" parTransId="{05E1DD5C-7FEF-48F0-9651-C74D082ACBA9}" sibTransId="{F14B97BF-E90F-4D5A-A42B-6364BCB81249}"/>
    <dgm:cxn modelId="{8267E179-0DF9-E440-BA4C-73B6DA810B6C}" srcId="{C712D637-7FF1-401C-9304-F85D1B95B226}" destId="{85201D5B-A40D-9744-9243-01216DFDC27D}" srcOrd="4" destOrd="0" parTransId="{1F0F08D3-A4EC-1349-BD09-AB3E5849EB37}" sibTransId="{AF79E349-5C74-BF4F-A23D-305F96BBEF47}"/>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AB72A298-E515-4A65-B29C-40E8D5D86517}" srcId="{DB6AA457-F75F-415D-BDD5-92045774FE4B}" destId="{FBB2B073-671C-458F-8407-942A18B5CD16}" srcOrd="3" destOrd="0" parTransId="{3DD6220F-647A-4CA7-B015-CA78086117F6}" sibTransId="{CFD6ABBE-C34C-4818-9DF1-041295CE38D4}"/>
    <dgm:cxn modelId="{4BC4F29C-6AF5-4F17-9CDA-1468FA88B1A3}" type="presOf" srcId="{B5387FF0-0982-441E-9F8E-19335142671C}" destId="{0F0AC827-ACAE-4C23-875D-A4B53006A73F}" srcOrd="0" destOrd="0" presId="urn:microsoft.com/office/officeart/2005/8/layout/process4"/>
    <dgm:cxn modelId="{723B4FA6-857C-AC4C-B02C-620F79B16F9D}" type="presOf" srcId="{85201D5B-A40D-9744-9243-01216DFDC27D}" destId="{C5034386-0A7B-9448-AC3D-A5DD1641BE47}"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84DC41B7-18A0-4C1B-870C-C967305EDFC1}" type="presParOf" srcId="{72E9B7A5-E5DC-46EA-A30C-DAC09ADD2BF7}" destId="{0C4442CA-3D94-4E71-B130-972882505242}" srcOrd="2" destOrd="0" presId="urn:microsoft.com/office/officeart/2005/8/layout/process4"/>
    <dgm:cxn modelId="{75D15163-0192-44F9-A864-E65C9CBF3BFE}" type="presParOf" srcId="{72E9B7A5-E5DC-46EA-A30C-DAC09ADD2BF7}" destId="{2D01FE59-332F-46B5-8EE6-2058FA78D6D8}" srcOrd="3"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 modelId="{3751F259-36A9-421A-9D19-175FB73C34E0}" type="presParOf" srcId="{DB89CC08-BF2F-4B2E-B88D-22F7BE6ECA5F}" destId="{6A9A5ABB-2EC4-421B-81C7-9D645979F606}" srcOrd="2" destOrd="0" presId="urn:microsoft.com/office/officeart/2005/8/layout/process4"/>
    <dgm:cxn modelId="{D921C0E1-3DCA-414C-821E-1E6680021558}" type="presParOf" srcId="{DB89CC08-BF2F-4B2E-B88D-22F7BE6ECA5F}" destId="{E30F312F-F146-4DCA-BFE7-89A6122168ED}" srcOrd="3" destOrd="0" presId="urn:microsoft.com/office/officeart/2005/8/layout/process4"/>
    <dgm:cxn modelId="{B0709CCE-559A-F343-BA4A-B560B2BFB285}" type="presParOf" srcId="{DB89CC08-BF2F-4B2E-B88D-22F7BE6ECA5F}" destId="{C5034386-0A7B-9448-AC3D-A5DD1641BE47}" srcOrd="4"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35617"/>
          <a:ext cx="11377264" cy="11382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Challenges</a:t>
          </a:r>
        </a:p>
      </dsp:txBody>
      <dsp:txXfrm>
        <a:off x="0" y="3435617"/>
        <a:ext cx="11377264" cy="614633"/>
      </dsp:txXfrm>
    </dsp:sp>
    <dsp:sp modelId="{C4F2ADBF-C592-483D-A6FF-5DB9D2A90309}">
      <dsp:nvSpPr>
        <dsp:cNvPr id="0" name=""/>
        <dsp:cNvSpPr/>
      </dsp:nvSpPr>
      <dsp:spPr>
        <a:xfrm>
          <a:off x="0" y="4027486"/>
          <a:ext cx="5688632" cy="52357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dirty="0"/>
            <a:t>Interactive different people with different skills</a:t>
          </a:r>
        </a:p>
        <a:p>
          <a:pPr marL="0" lvl="0" indent="0" algn="ctr" defTabSz="577850">
            <a:lnSpc>
              <a:spcPct val="90000"/>
            </a:lnSpc>
            <a:spcBef>
              <a:spcPct val="0"/>
            </a:spcBef>
            <a:spcAft>
              <a:spcPct val="35000"/>
            </a:spcAft>
            <a:buNone/>
          </a:pPr>
          <a:r>
            <a:rPr lang="en-GB" sz="1300" kern="1200" dirty="0"/>
            <a:t>1</a:t>
          </a:r>
          <a:r>
            <a:rPr lang="en-GB" sz="1300" kern="1200" baseline="30000" dirty="0"/>
            <a:t>st</a:t>
          </a:r>
          <a:r>
            <a:rPr lang="en-GB" sz="1300" kern="1200" dirty="0"/>
            <a:t> project  </a:t>
          </a:r>
          <a:r>
            <a:rPr lang="en-US" sz="1300" kern="1200" dirty="0"/>
            <a:t>	</a:t>
          </a:r>
        </a:p>
      </dsp:txBody>
      <dsp:txXfrm>
        <a:off x="0" y="4027486"/>
        <a:ext cx="5688632" cy="523576"/>
      </dsp:txXfrm>
    </dsp:sp>
    <dsp:sp modelId="{0F0AC827-ACAE-4C23-875D-A4B53006A73F}">
      <dsp:nvSpPr>
        <dsp:cNvPr id="0" name=""/>
        <dsp:cNvSpPr/>
      </dsp:nvSpPr>
      <dsp:spPr>
        <a:xfrm>
          <a:off x="5688632" y="4027486"/>
          <a:ext cx="5688632" cy="523576"/>
        </a:xfrm>
        <a:prstGeom prst="rect">
          <a:avLst/>
        </a:prstGeom>
        <a:solidFill>
          <a:schemeClr val="accent3">
            <a:tint val="40000"/>
            <a:alpha val="90000"/>
            <a:hueOff val="-548345"/>
            <a:satOff val="-286"/>
            <a:lumOff val="25"/>
            <a:alphaOff val="0"/>
          </a:schemeClr>
        </a:solidFill>
        <a:ln w="12700" cap="flat" cmpd="sng" algn="ctr">
          <a:solidFill>
            <a:schemeClr val="accent3">
              <a:tint val="40000"/>
              <a:alpha val="90000"/>
              <a:hueOff val="-548345"/>
              <a:satOff val="-286"/>
              <a:lumOff val="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Github</a:t>
          </a:r>
          <a:r>
            <a:rPr lang="en-US" sz="1300" kern="1200" dirty="0"/>
            <a:t> Branch merging/approval</a:t>
          </a:r>
        </a:p>
      </dsp:txBody>
      <dsp:txXfrm>
        <a:off x="5688632" y="4027486"/>
        <a:ext cx="5688632" cy="523576"/>
      </dsp:txXfrm>
    </dsp:sp>
    <dsp:sp modelId="{80AD606B-F25E-46DF-B405-18F7D2EAE74A}">
      <dsp:nvSpPr>
        <dsp:cNvPr id="0" name=""/>
        <dsp:cNvSpPr/>
      </dsp:nvSpPr>
      <dsp:spPr>
        <a:xfrm rot="10800000">
          <a:off x="0" y="1727297"/>
          <a:ext cx="11377264" cy="1750565"/>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Breakdown of Tasks</a:t>
          </a:r>
        </a:p>
      </dsp:txBody>
      <dsp:txXfrm rot="-10800000">
        <a:off x="0" y="1727297"/>
        <a:ext cx="11377264" cy="614448"/>
      </dsp:txXfrm>
    </dsp:sp>
    <dsp:sp modelId="{A8E0F749-66B2-490B-99E9-CC106B163B16}">
      <dsp:nvSpPr>
        <dsp:cNvPr id="0" name=""/>
        <dsp:cNvSpPr/>
      </dsp:nvSpPr>
      <dsp:spPr>
        <a:xfrm>
          <a:off x="0" y="2316573"/>
          <a:ext cx="2844316" cy="52341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Lihour</a:t>
          </a:r>
          <a:endParaRPr lang="en-US" sz="1300" kern="1200" dirty="0"/>
        </a:p>
        <a:p>
          <a:pPr marL="0" lvl="0" indent="0" algn="ctr" defTabSz="577850">
            <a:lnSpc>
              <a:spcPct val="90000"/>
            </a:lnSpc>
            <a:spcBef>
              <a:spcPct val="0"/>
            </a:spcBef>
            <a:spcAft>
              <a:spcPct val="35000"/>
            </a:spcAft>
            <a:buNone/>
          </a:pPr>
          <a:r>
            <a:rPr lang="en-US" sz="1300" kern="1200" dirty="0"/>
            <a:t>HTML Body and Trello Board</a:t>
          </a:r>
        </a:p>
      </dsp:txBody>
      <dsp:txXfrm>
        <a:off x="0" y="2316573"/>
        <a:ext cx="2844316" cy="523419"/>
      </dsp:txXfrm>
    </dsp:sp>
    <dsp:sp modelId="{A6EE397C-6C28-4128-BFFE-CFF44F70153F}">
      <dsp:nvSpPr>
        <dsp:cNvPr id="0" name=""/>
        <dsp:cNvSpPr/>
      </dsp:nvSpPr>
      <dsp:spPr>
        <a:xfrm>
          <a:off x="2844315" y="2316573"/>
          <a:ext cx="2844316" cy="523419"/>
        </a:xfrm>
        <a:prstGeom prst="rect">
          <a:avLst/>
        </a:prstGeom>
        <a:solidFill>
          <a:schemeClr val="accent3">
            <a:tint val="40000"/>
            <a:alpha val="90000"/>
            <a:hueOff val="-1645037"/>
            <a:satOff val="-859"/>
            <a:lumOff val="74"/>
            <a:alphaOff val="0"/>
          </a:schemeClr>
        </a:solidFill>
        <a:ln w="12700" cap="flat" cmpd="sng" algn="ctr">
          <a:solidFill>
            <a:schemeClr val="accent3">
              <a:tint val="40000"/>
              <a:alpha val="90000"/>
              <a:hueOff val="-1645037"/>
              <a:satOff val="-859"/>
              <a:lumOff val="7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Yvette</a:t>
          </a:r>
        </a:p>
        <a:p>
          <a:pPr marL="0" lvl="0" indent="0" algn="ctr" defTabSz="577850">
            <a:lnSpc>
              <a:spcPct val="90000"/>
            </a:lnSpc>
            <a:spcBef>
              <a:spcPct val="0"/>
            </a:spcBef>
            <a:spcAft>
              <a:spcPct val="35000"/>
            </a:spcAft>
            <a:buNone/>
          </a:pPr>
          <a:r>
            <a:rPr lang="en-US" sz="1300" kern="1200" dirty="0"/>
            <a:t>Resources and Hygiene Pages</a:t>
          </a:r>
        </a:p>
      </dsp:txBody>
      <dsp:txXfrm>
        <a:off x="2844315" y="2316573"/>
        <a:ext cx="2844316" cy="523419"/>
      </dsp:txXfrm>
    </dsp:sp>
    <dsp:sp modelId="{0C4442CA-3D94-4E71-B130-972882505242}">
      <dsp:nvSpPr>
        <dsp:cNvPr id="0" name=""/>
        <dsp:cNvSpPr/>
      </dsp:nvSpPr>
      <dsp:spPr>
        <a:xfrm>
          <a:off x="5688632" y="2316573"/>
          <a:ext cx="2844316" cy="523419"/>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AU" sz="1300" kern="1200" dirty="0"/>
            <a:t>Lucas</a:t>
          </a:r>
        </a:p>
        <a:p>
          <a:pPr marL="0" lvl="0" indent="0" algn="ctr" defTabSz="577850">
            <a:lnSpc>
              <a:spcPct val="90000"/>
            </a:lnSpc>
            <a:spcBef>
              <a:spcPct val="0"/>
            </a:spcBef>
            <a:spcAft>
              <a:spcPct val="35000"/>
            </a:spcAft>
            <a:buNone/>
          </a:pPr>
          <a:r>
            <a:rPr lang="en-AU" sz="1300" kern="1200" dirty="0" err="1"/>
            <a:t>Github</a:t>
          </a:r>
          <a:r>
            <a:rPr lang="en-AU" sz="1300" kern="1200" dirty="0"/>
            <a:t> Project Hosting, APIs and JS</a:t>
          </a:r>
        </a:p>
      </dsp:txBody>
      <dsp:txXfrm>
        <a:off x="5688632" y="2316573"/>
        <a:ext cx="2844316" cy="523419"/>
      </dsp:txXfrm>
    </dsp:sp>
    <dsp:sp modelId="{2D01FE59-332F-46B5-8EE6-2058FA78D6D8}">
      <dsp:nvSpPr>
        <dsp:cNvPr id="0" name=""/>
        <dsp:cNvSpPr/>
      </dsp:nvSpPr>
      <dsp:spPr>
        <a:xfrm>
          <a:off x="8532948" y="2316573"/>
          <a:ext cx="2844316" cy="523419"/>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AU" sz="1300" kern="1200" dirty="0"/>
            <a:t>Louise</a:t>
          </a:r>
        </a:p>
        <a:p>
          <a:pPr marL="0" lvl="0" indent="0" algn="ctr" defTabSz="577850">
            <a:lnSpc>
              <a:spcPct val="90000"/>
            </a:lnSpc>
            <a:spcBef>
              <a:spcPct val="0"/>
            </a:spcBef>
            <a:spcAft>
              <a:spcPct val="35000"/>
            </a:spcAft>
            <a:buNone/>
          </a:pPr>
          <a:r>
            <a:rPr lang="en-AU" sz="1300" kern="1200" dirty="0"/>
            <a:t>APIs and JS</a:t>
          </a:r>
        </a:p>
      </dsp:txBody>
      <dsp:txXfrm>
        <a:off x="8532948" y="2316573"/>
        <a:ext cx="2844316" cy="523419"/>
      </dsp:txXfrm>
    </dsp:sp>
    <dsp:sp modelId="{A48265CE-F3A3-46DB-9DD2-97590B4DBB84}">
      <dsp:nvSpPr>
        <dsp:cNvPr id="0" name=""/>
        <dsp:cNvSpPr/>
      </dsp:nvSpPr>
      <dsp:spPr>
        <a:xfrm rot="10800000">
          <a:off x="0" y="0"/>
          <a:ext cx="11377264" cy="1717847"/>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Technology and Resources Used</a:t>
          </a:r>
        </a:p>
      </dsp:txBody>
      <dsp:txXfrm rot="-10800000">
        <a:off x="0" y="0"/>
        <a:ext cx="11377264" cy="602964"/>
      </dsp:txXfrm>
    </dsp:sp>
    <dsp:sp modelId="{59FFE57C-E5F2-4FBD-AA4D-8DB27381892F}">
      <dsp:nvSpPr>
        <dsp:cNvPr id="0" name=""/>
        <dsp:cNvSpPr/>
      </dsp:nvSpPr>
      <dsp:spPr>
        <a:xfrm>
          <a:off x="1388" y="599439"/>
          <a:ext cx="2274897" cy="523419"/>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GitHub</a:t>
          </a:r>
        </a:p>
      </dsp:txBody>
      <dsp:txXfrm>
        <a:off x="1388" y="599439"/>
        <a:ext cx="2274897" cy="523419"/>
      </dsp:txXfrm>
    </dsp:sp>
    <dsp:sp modelId="{3EC7D028-ECEA-492B-A6F1-68E9B57B69C6}">
      <dsp:nvSpPr>
        <dsp:cNvPr id="0" name=""/>
        <dsp:cNvSpPr/>
      </dsp:nvSpPr>
      <dsp:spPr>
        <a:xfrm>
          <a:off x="2276286" y="599439"/>
          <a:ext cx="2274897" cy="523419"/>
        </a:xfrm>
        <a:prstGeom prst="rect">
          <a:avLst/>
        </a:prstGeom>
        <a:solidFill>
          <a:schemeClr val="accent3">
            <a:tint val="40000"/>
            <a:alpha val="90000"/>
            <a:hueOff val="-3838418"/>
            <a:satOff val="-2004"/>
            <a:lumOff val="173"/>
            <a:alphaOff val="0"/>
          </a:schemeClr>
        </a:solidFill>
        <a:ln w="12700" cap="flat" cmpd="sng" algn="ctr">
          <a:solidFill>
            <a:schemeClr val="accent3">
              <a:tint val="40000"/>
              <a:alpha val="90000"/>
              <a:hueOff val="-3838418"/>
              <a:satOff val="-2004"/>
              <a:lumOff val="1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dirty="0"/>
            <a:t>Trello Board</a:t>
          </a:r>
        </a:p>
      </dsp:txBody>
      <dsp:txXfrm>
        <a:off x="2276286" y="599439"/>
        <a:ext cx="2274897" cy="523419"/>
      </dsp:txXfrm>
    </dsp:sp>
    <dsp:sp modelId="{6A9A5ABB-2EC4-421B-81C7-9D645979F606}">
      <dsp:nvSpPr>
        <dsp:cNvPr id="0" name=""/>
        <dsp:cNvSpPr/>
      </dsp:nvSpPr>
      <dsp:spPr>
        <a:xfrm>
          <a:off x="4551183" y="599439"/>
          <a:ext cx="2274897" cy="523419"/>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AU" sz="1300" kern="1200" dirty="0"/>
            <a:t>Visual Studio Code</a:t>
          </a:r>
        </a:p>
      </dsp:txBody>
      <dsp:txXfrm>
        <a:off x="4551183" y="599439"/>
        <a:ext cx="2274897" cy="523419"/>
      </dsp:txXfrm>
    </dsp:sp>
    <dsp:sp modelId="{E30F312F-F146-4DCA-BFE7-89A6122168ED}">
      <dsp:nvSpPr>
        <dsp:cNvPr id="0" name=""/>
        <dsp:cNvSpPr/>
      </dsp:nvSpPr>
      <dsp:spPr>
        <a:xfrm>
          <a:off x="6826080" y="599439"/>
          <a:ext cx="2274897" cy="523419"/>
        </a:xfrm>
        <a:prstGeom prst="rect">
          <a:avLst/>
        </a:prstGeom>
        <a:solidFill>
          <a:schemeClr val="accent3">
            <a:tint val="40000"/>
            <a:alpha val="90000"/>
            <a:hueOff val="-4935109"/>
            <a:satOff val="-2577"/>
            <a:lumOff val="222"/>
            <a:alphaOff val="0"/>
          </a:schemeClr>
        </a:solidFill>
        <a:ln w="12700" cap="flat" cmpd="sng" algn="ctr">
          <a:solidFill>
            <a:schemeClr val="accent3">
              <a:tint val="40000"/>
              <a:alpha val="90000"/>
              <a:hueOff val="-4935109"/>
              <a:satOff val="-2577"/>
              <a:lumOff val="2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AU" sz="1300" kern="1200" dirty="0" err="1"/>
            <a:t>RapidAPI</a:t>
          </a:r>
          <a:r>
            <a:rPr lang="en-AU" sz="1300" kern="1200" dirty="0"/>
            <a:t>, </a:t>
          </a:r>
          <a:r>
            <a:rPr lang="en-AU" sz="1300" kern="1200" dirty="0" err="1"/>
            <a:t>Chart.JS</a:t>
          </a:r>
          <a:endParaRPr lang="en-AU" sz="1300" kern="1200" dirty="0"/>
        </a:p>
        <a:p>
          <a:pPr marL="0" lvl="0" indent="0" algn="ctr" defTabSz="577850">
            <a:lnSpc>
              <a:spcPct val="90000"/>
            </a:lnSpc>
            <a:spcBef>
              <a:spcPct val="0"/>
            </a:spcBef>
            <a:spcAft>
              <a:spcPct val="35000"/>
            </a:spcAft>
            <a:buNone/>
          </a:pPr>
          <a:r>
            <a:rPr lang="en-AU" sz="1300" kern="1200" dirty="0" err="1"/>
            <a:t>GoogleAPI</a:t>
          </a:r>
          <a:endParaRPr lang="en-AU" sz="1300" kern="1200" dirty="0"/>
        </a:p>
      </dsp:txBody>
      <dsp:txXfrm>
        <a:off x="6826080" y="599439"/>
        <a:ext cx="2274897" cy="523419"/>
      </dsp:txXfrm>
    </dsp:sp>
    <dsp:sp modelId="{C5034386-0A7B-9448-AC3D-A5DD1641BE47}">
      <dsp:nvSpPr>
        <dsp:cNvPr id="0" name=""/>
        <dsp:cNvSpPr/>
      </dsp:nvSpPr>
      <dsp:spPr>
        <a:xfrm>
          <a:off x="9100977" y="599439"/>
          <a:ext cx="2274897" cy="523419"/>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AU" sz="1300" kern="1200" dirty="0"/>
            <a:t>Materialize</a:t>
          </a:r>
        </a:p>
      </dsp:txBody>
      <dsp:txXfrm>
        <a:off x="9100977" y="599439"/>
        <a:ext cx="2274897" cy="5234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6/27/20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6/27/20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6/27/20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6/27/20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6/27/20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6/27/20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6/27/20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6/27/20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6/27/20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6/27/20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ldipaola.github.io/bootcamp-project-1/" TargetMode="External"/><Relationship Id="rId2" Type="http://schemas.openxmlformats.org/officeDocument/2006/relationships/hyperlink" Target="https://github.com/ldipaola/bootcamp-project-1"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1000">
              <a:srgbClr val="D9D9D9"/>
            </a:gs>
            <a:gs pos="100000">
              <a:schemeClr val="bg1">
                <a:lumMod val="99000"/>
              </a:schemeClr>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344" y="1828800"/>
            <a:ext cx="4098175" cy="3177380"/>
          </a:xfrm>
        </p:spPr>
        <p:txBody>
          <a:bodyPr/>
          <a:lstStyle/>
          <a:p>
            <a:r>
              <a:rPr lang="en-US" dirty="0"/>
              <a:t>Coronavirus (COVID-19)</a:t>
            </a:r>
          </a:p>
        </p:txBody>
      </p:sp>
      <p:sp>
        <p:nvSpPr>
          <p:cNvPr id="3" name="Subtitle 2"/>
          <p:cNvSpPr>
            <a:spLocks noGrp="1"/>
          </p:cNvSpPr>
          <p:nvPr>
            <p:ph type="subTitle" idx="1"/>
          </p:nvPr>
        </p:nvSpPr>
        <p:spPr>
          <a:xfrm>
            <a:off x="191344" y="5181600"/>
            <a:ext cx="4098175" cy="685800"/>
          </a:xfrm>
        </p:spPr>
        <p:txBody>
          <a:bodyPr/>
          <a:lstStyle/>
          <a:p>
            <a:r>
              <a:rPr lang="en-US" dirty="0"/>
              <a:t>Global Pandemic hotspot tracker</a:t>
            </a:r>
          </a:p>
        </p:txBody>
      </p:sp>
      <p:pic>
        <p:nvPicPr>
          <p:cNvPr id="8" name="Picture 7">
            <a:extLst>
              <a:ext uri="{FF2B5EF4-FFF2-40B4-BE49-F238E27FC236}">
                <a16:creationId xmlns:a16="http://schemas.microsoft.com/office/drawing/2014/main" id="{A93244DB-F566-364D-8FD5-6A577C885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722143">
            <a:off x="-207501" y="-108529"/>
            <a:ext cx="3528392" cy="2996474"/>
          </a:xfrm>
          <a:prstGeom prst="rect">
            <a:avLst/>
          </a:prstGeom>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68" y="1916832"/>
            <a:ext cx="9144000" cy="4572001"/>
          </a:xfrm>
        </p:spPr>
        <p:txBody>
          <a:bodyPr>
            <a:normAutofit fontScale="92500" lnSpcReduction="20000"/>
          </a:bodyPr>
          <a:lstStyle/>
          <a:p>
            <a:pPr marL="0" indent="0" algn="just">
              <a:buNone/>
            </a:pPr>
            <a:r>
              <a:rPr lang="en-US" dirty="0"/>
              <a:t>Create a simple app/site to visually display COVID-19 case numbers around the world</a:t>
            </a:r>
          </a:p>
          <a:p>
            <a:pPr marL="0" indent="0" algn="just">
              <a:buNone/>
            </a:pPr>
            <a:endParaRPr lang="en-US" dirty="0"/>
          </a:p>
          <a:p>
            <a:pPr lvl="1" algn="just"/>
            <a:r>
              <a:rPr lang="en-US" dirty="0"/>
              <a:t>Motivation – during pandemic time it is important to track and have an integrated platform show the results in easy and simple format;</a:t>
            </a:r>
          </a:p>
          <a:p>
            <a:pPr lvl="1" algn="just"/>
            <a:endParaRPr lang="en-US" dirty="0"/>
          </a:p>
          <a:p>
            <a:pPr lvl="1" algn="just"/>
            <a:r>
              <a:rPr lang="en-US" dirty="0"/>
              <a:t>User – </a:t>
            </a:r>
            <a:r>
              <a:rPr lang="en-US" dirty="0">
                <a:latin typeface="+mj-lt"/>
              </a:rPr>
              <a:t>People with general interest in knowing which countries have the highest rates of infection today,  people may consider travelling to another country, or in my own country and wish to know up-to-date global statistics;</a:t>
            </a:r>
          </a:p>
          <a:p>
            <a:pPr lvl="1" algn="just"/>
            <a:endParaRPr lang="en-US" dirty="0">
              <a:latin typeface="+mj-lt"/>
            </a:endParaRPr>
          </a:p>
          <a:p>
            <a:pPr lvl="1" algn="just"/>
            <a:r>
              <a:rPr lang="en-US" dirty="0"/>
              <a:t>Integrated interface contain a world map API with the statistics API to display which countries have the highest case loads;</a:t>
            </a:r>
          </a:p>
          <a:p>
            <a:pPr lvl="1" algn="just"/>
            <a:endParaRPr lang="en-US" dirty="0"/>
          </a:p>
          <a:p>
            <a:pPr lvl="1" algn="just"/>
            <a:r>
              <a:rPr lang="en-US" dirty="0"/>
              <a:t>Display guidance on where to seek help, how to get Emergency help in each country plus some simple guides on hygiene procedures for COVID-19 and symptoms.</a:t>
            </a:r>
          </a:p>
        </p:txBody>
      </p:sp>
      <p:sp>
        <p:nvSpPr>
          <p:cNvPr id="6" name="Title 1">
            <a:extLst>
              <a:ext uri="{FF2B5EF4-FFF2-40B4-BE49-F238E27FC236}">
                <a16:creationId xmlns:a16="http://schemas.microsoft.com/office/drawing/2014/main" id="{741949D2-100A-9E42-95A4-F101E5D822B8}"/>
              </a:ext>
            </a:extLst>
          </p:cNvPr>
          <p:cNvSpPr>
            <a:spLocks noGrp="1"/>
          </p:cNvSpPr>
          <p:nvPr>
            <p:ph type="title"/>
          </p:nvPr>
        </p:nvSpPr>
        <p:spPr>
          <a:xfrm>
            <a:off x="407368" y="99220"/>
            <a:ext cx="10058400" cy="1325563"/>
          </a:xfrm>
        </p:spPr>
        <p:txBody>
          <a:bodyPr/>
          <a:lstStyle/>
          <a:p>
            <a:r>
              <a:rPr lang="en-US" dirty="0"/>
              <a:t>Concepts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99220"/>
            <a:ext cx="10058400" cy="1325563"/>
          </a:xfrm>
        </p:spPr>
        <p:txBody>
          <a:bodyPr/>
          <a:lstStyle/>
          <a:p>
            <a:r>
              <a:rPr lang="en-US" dirty="0"/>
              <a:t>Process</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577458445"/>
              </p:ext>
            </p:extLst>
          </p:nvPr>
        </p:nvGraphicFramePr>
        <p:xfrm>
          <a:off x="479376" y="1772816"/>
          <a:ext cx="11377264" cy="4575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Directions for Future Development</a:t>
            </a:r>
          </a:p>
        </p:txBody>
      </p:sp>
      <p:sp>
        <p:nvSpPr>
          <p:cNvPr id="3" name="Content Placeholder 2"/>
          <p:cNvSpPr>
            <a:spLocks noGrp="1"/>
          </p:cNvSpPr>
          <p:nvPr>
            <p:ph sz="half" idx="1"/>
          </p:nvPr>
        </p:nvSpPr>
        <p:spPr>
          <a:xfrm>
            <a:off x="1066800" y="1825624"/>
            <a:ext cx="3517032" cy="4575175"/>
          </a:xfrm>
        </p:spPr>
        <p:txBody>
          <a:bodyPr/>
          <a:lstStyle/>
          <a:p>
            <a:r>
              <a:rPr lang="en-US" dirty="0"/>
              <a:t>Coronavirus remains topical</a:t>
            </a:r>
          </a:p>
          <a:p>
            <a:r>
              <a:rPr lang="en-US" dirty="0"/>
              <a:t>Data continues to be sought after for news, interest and travel purposes</a:t>
            </a:r>
          </a:p>
          <a:p>
            <a:r>
              <a:rPr lang="en-US" dirty="0"/>
              <a:t>As restrictions ease – people use a variety of resources to inform  travel</a:t>
            </a:r>
          </a:p>
          <a:p>
            <a:r>
              <a:rPr lang="en-US" i="1" dirty="0"/>
              <a:t>Google Trends</a:t>
            </a:r>
          </a:p>
        </p:txBody>
      </p:sp>
      <p:pic>
        <p:nvPicPr>
          <p:cNvPr id="7" name="Picture 6">
            <a:extLst>
              <a:ext uri="{FF2B5EF4-FFF2-40B4-BE49-F238E27FC236}">
                <a16:creationId xmlns:a16="http://schemas.microsoft.com/office/drawing/2014/main" id="{257C0C1A-3B09-46B1-B840-EA85765A3A49}"/>
              </a:ext>
            </a:extLst>
          </p:cNvPr>
          <p:cNvPicPr>
            <a:picLocks noChangeAspect="1"/>
          </p:cNvPicPr>
          <p:nvPr/>
        </p:nvPicPr>
        <p:blipFill>
          <a:blip r:embed="rId2"/>
          <a:stretch>
            <a:fillRect/>
          </a:stretch>
        </p:blipFill>
        <p:spPr>
          <a:xfrm>
            <a:off x="5303912" y="1556792"/>
            <a:ext cx="5968133" cy="2202171"/>
          </a:xfrm>
          <a:prstGeom prst="rect">
            <a:avLst/>
          </a:prstGeom>
        </p:spPr>
      </p:pic>
      <p:pic>
        <p:nvPicPr>
          <p:cNvPr id="8" name="Picture 7">
            <a:extLst>
              <a:ext uri="{FF2B5EF4-FFF2-40B4-BE49-F238E27FC236}">
                <a16:creationId xmlns:a16="http://schemas.microsoft.com/office/drawing/2014/main" id="{3A93A679-5909-4E89-A292-2060FCF35910}"/>
              </a:ext>
            </a:extLst>
          </p:cNvPr>
          <p:cNvPicPr>
            <a:picLocks noChangeAspect="1"/>
          </p:cNvPicPr>
          <p:nvPr/>
        </p:nvPicPr>
        <p:blipFill>
          <a:blip r:embed="rId3"/>
          <a:stretch>
            <a:fillRect/>
          </a:stretch>
        </p:blipFill>
        <p:spPr>
          <a:xfrm>
            <a:off x="5303912" y="3749739"/>
            <a:ext cx="6743012" cy="2994993"/>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620688"/>
            <a:ext cx="7772400" cy="3177380"/>
          </a:xfrm>
        </p:spPr>
        <p:txBody>
          <a:bodyPr/>
          <a:lstStyle/>
          <a:p>
            <a:r>
              <a:rPr lang="en-US" dirty="0"/>
              <a:t>Demo</a:t>
            </a:r>
          </a:p>
        </p:txBody>
      </p:sp>
      <p:sp>
        <p:nvSpPr>
          <p:cNvPr id="5" name="Text Placeholder 4">
            <a:extLst>
              <a:ext uri="{FF2B5EF4-FFF2-40B4-BE49-F238E27FC236}">
                <a16:creationId xmlns:a16="http://schemas.microsoft.com/office/drawing/2014/main" id="{A5B2EA03-D5FF-4D4E-A278-7EAE92BCE635}"/>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Text Placeholder 2"/>
          <p:cNvSpPr>
            <a:spLocks noGrp="1"/>
          </p:cNvSpPr>
          <p:nvPr>
            <p:ph type="body" idx="1"/>
          </p:nvPr>
        </p:nvSpPr>
        <p:spPr/>
        <p:txBody>
          <a:bodyPr/>
          <a:lstStyle/>
          <a:p>
            <a:r>
              <a:rPr lang="en-US" dirty="0" err="1"/>
              <a:t>Github</a:t>
            </a:r>
            <a:r>
              <a:rPr lang="en-US" dirty="0"/>
              <a:t> Project	</a:t>
            </a:r>
          </a:p>
        </p:txBody>
      </p:sp>
      <p:sp>
        <p:nvSpPr>
          <p:cNvPr id="4" name="Content Placeholder 3"/>
          <p:cNvSpPr>
            <a:spLocks noGrp="1"/>
          </p:cNvSpPr>
          <p:nvPr>
            <p:ph sz="half" idx="2"/>
          </p:nvPr>
        </p:nvSpPr>
        <p:spPr/>
        <p:txBody>
          <a:bodyPr/>
          <a:lstStyle/>
          <a:p>
            <a:r>
              <a:rPr lang="en-AU" dirty="0">
                <a:hlinkClick r:id="rId2"/>
              </a:rPr>
              <a:t>https://github.com/ldipaola/bootcamp-project-1</a:t>
            </a:r>
            <a:endParaRPr lang="en-US" dirty="0"/>
          </a:p>
        </p:txBody>
      </p:sp>
      <p:sp>
        <p:nvSpPr>
          <p:cNvPr id="5" name="Text Placeholder 4"/>
          <p:cNvSpPr>
            <a:spLocks noGrp="1"/>
          </p:cNvSpPr>
          <p:nvPr>
            <p:ph type="body" sz="quarter" idx="3"/>
          </p:nvPr>
        </p:nvSpPr>
        <p:spPr/>
        <p:txBody>
          <a:bodyPr/>
          <a:lstStyle/>
          <a:p>
            <a:r>
              <a:rPr lang="en-US" dirty="0" err="1"/>
              <a:t>Github</a:t>
            </a:r>
            <a:r>
              <a:rPr lang="en-US" dirty="0"/>
              <a:t> Webpage</a:t>
            </a:r>
          </a:p>
        </p:txBody>
      </p:sp>
      <p:sp>
        <p:nvSpPr>
          <p:cNvPr id="6" name="Content Placeholder 5"/>
          <p:cNvSpPr>
            <a:spLocks noGrp="1"/>
          </p:cNvSpPr>
          <p:nvPr>
            <p:ph sz="quarter" idx="4"/>
          </p:nvPr>
        </p:nvSpPr>
        <p:spPr>
          <a:xfrm>
            <a:off x="6324600" y="2590799"/>
            <a:ext cx="4800600" cy="1198241"/>
          </a:xfrm>
        </p:spPr>
        <p:txBody>
          <a:bodyPr/>
          <a:lstStyle/>
          <a:p>
            <a:r>
              <a:rPr lang="en-AU" dirty="0">
                <a:hlinkClick r:id="rId3"/>
              </a:rPr>
              <a:t>https://ldipaola.github.io/bootcamp-project-1/</a:t>
            </a:r>
            <a:endParaRPr lang="en-AU" dirty="0"/>
          </a:p>
          <a:p>
            <a:endParaRPr lang="en-US"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149</TotalTime>
  <Words>256</Words>
  <Application>Microsoft Macintosh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Franklin Gothic Medium</vt:lpstr>
      <vt:lpstr>Medical Design 16x9</vt:lpstr>
      <vt:lpstr>Coronavirus (COVID-19)</vt:lpstr>
      <vt:lpstr>Concepts</vt:lpstr>
      <vt:lpstr>Process</vt:lpstr>
      <vt:lpstr>Directions for Future Development</vt:lpstr>
      <vt:lpstr>Demo</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(COVID-19)</dc:title>
  <dc:creator>YVETTE WALLER</dc:creator>
  <cp:lastModifiedBy>Louise Teixeira Cerdeira</cp:lastModifiedBy>
  <cp:revision>19</cp:revision>
  <dcterms:created xsi:type="dcterms:W3CDTF">2020-06-22T08:39:49Z</dcterms:created>
  <dcterms:modified xsi:type="dcterms:W3CDTF">2020-06-27T06:02:18Z</dcterms:modified>
</cp:coreProperties>
</file>