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57" r:id="rId3"/>
    <p:sldId id="259" r:id="rId4"/>
    <p:sldId id="258" r:id="rId5"/>
    <p:sldId id="261" r:id="rId6"/>
    <p:sldId id="262"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03" d="100"/>
          <a:sy n="103" d="100"/>
        </p:scale>
        <p:origin x="126" y="34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Technology and Resources Used</a:t>
          </a:r>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a:t>GitHub</a:t>
          </a:r>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A33CDF4-5B94-4B92-9E0A-4DFD4CBFAF2D}">
      <dgm:prSet phldrT="[Text]"/>
      <dgm:spPr/>
      <dgm:t>
        <a:bodyPr/>
        <a:lstStyle/>
        <a:p>
          <a:r>
            <a:rPr lang="en-US" dirty="0"/>
            <a:t>Trello Board</a:t>
          </a:r>
        </a:p>
      </dgm:t>
    </dgm:pt>
    <dgm:pt modelId="{B7ECB8E0-4CD3-4804-BE8C-5260A5083C57}" type="parTrans" cxnId="{88A87FA6-C1EB-4109-9B9E-2FE10DE80F14}">
      <dgm:prSet/>
      <dgm:spPr/>
      <dgm:t>
        <a:bodyPr/>
        <a:lstStyle/>
        <a:p>
          <a:endParaRPr lang="en-US"/>
        </a:p>
      </dgm:t>
    </dgm:pt>
    <dgm:pt modelId="{D3EF4DE2-351E-4A5C-980A-1BBDC899AAC2}" type="sibTrans" cxnId="{88A87FA6-C1EB-4109-9B9E-2FE10DE80F14}">
      <dgm:prSet/>
      <dgm:spPr/>
      <dgm:t>
        <a:bodyPr/>
        <a:lstStyle/>
        <a:p>
          <a:endParaRPr lang="en-US"/>
        </a:p>
      </dgm:t>
    </dgm:pt>
    <dgm:pt modelId="{DB6AA457-F75F-415D-BDD5-92045774FE4B}">
      <dgm:prSet phldrT="[Text]"/>
      <dgm:spPr/>
      <dgm:t>
        <a:bodyPr/>
        <a:lstStyle/>
        <a:p>
          <a:r>
            <a:rPr lang="en-US" dirty="0"/>
            <a:t>Breakdown of Tasks</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err="1"/>
            <a:t>Lihour</a:t>
          </a:r>
          <a:r>
            <a:rPr lang="en-US" dirty="0"/>
            <a:t> – HTML Body, Trello Board</a:t>
          </a: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3FE03ED9-3066-4E28-8291-0B1764DC85D6}">
      <dgm:prSet phldrT="[Text]"/>
      <dgm:spPr/>
      <dgm:t>
        <a:bodyPr/>
        <a:lstStyle/>
        <a:p>
          <a:r>
            <a:rPr lang="en-US" dirty="0"/>
            <a:t>Yvette – Resources and Hygiene Pages</a:t>
          </a:r>
        </a:p>
      </dgm:t>
    </dgm:pt>
    <dgm:pt modelId="{70F79093-990B-4C69-A0BC-6E28D692D24F}" type="parTrans" cxnId="{EF7A2011-FCAC-41A8-A305-634BF780B59D}">
      <dgm:prSet/>
      <dgm:spPr/>
      <dgm:t>
        <a:bodyPr/>
        <a:lstStyle/>
        <a:p>
          <a:endParaRPr lang="en-US"/>
        </a:p>
      </dgm:t>
    </dgm:pt>
    <dgm:pt modelId="{2D17DCF5-1F10-4F99-AFA5-9D17F12D0A73}" type="sibTrans" cxnId="{EF7A2011-FCAC-41A8-A305-634BF780B59D}">
      <dgm:prSet/>
      <dgm:spPr/>
      <dgm:t>
        <a:bodyPr/>
        <a:lstStyle/>
        <a:p>
          <a:endParaRPr lang="en-US"/>
        </a:p>
      </dgm:t>
    </dgm:pt>
    <dgm:pt modelId="{C3DC95A2-4D92-42C5-966E-8600E4BA31BD}">
      <dgm:prSet phldrT="[Text]"/>
      <dgm:spPr/>
      <dgm:t>
        <a:bodyPr/>
        <a:lstStyle/>
        <a:p>
          <a:r>
            <a:rPr lang="en-US" dirty="0"/>
            <a:t>Challenges / Success</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en-US" dirty="0"/>
            <a:t>	</a:t>
          </a:r>
          <a:r>
            <a:rPr lang="en-US" dirty="0" err="1"/>
            <a:t>Github</a:t>
          </a:r>
          <a:r>
            <a:rPr lang="en-US" dirty="0"/>
            <a:t> Branch merging/ approval	</a:t>
          </a:r>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B5387FF0-0982-441E-9F8E-19335142671C}">
      <dgm:prSet phldrT="[Text]"/>
      <dgm:spPr/>
      <dgm:t>
        <a:bodyPr/>
        <a:lstStyle/>
        <a:p>
          <a:endParaRPr lang="en-US" dirty="0"/>
        </a:p>
      </dgm:t>
    </dgm:pt>
    <dgm:pt modelId="{FE9534D2-E5E4-4494-A37E-5724362DB3AC}" type="parTrans" cxnId="{7F70C7BE-72E8-441E-B7CF-522ADEA91ECB}">
      <dgm:prSet/>
      <dgm:spPr/>
      <dgm:t>
        <a:bodyPr/>
        <a:lstStyle/>
        <a:p>
          <a:endParaRPr lang="en-US"/>
        </a:p>
      </dgm:t>
    </dgm:pt>
    <dgm:pt modelId="{0DB486FB-DB2E-4894-89D1-AA4679580390}" type="sibTrans" cxnId="{7F70C7BE-72E8-441E-B7CF-522ADEA91ECB}">
      <dgm:prSet/>
      <dgm:spPr/>
      <dgm:t>
        <a:bodyPr/>
        <a:lstStyle/>
        <a:p>
          <a:endParaRPr lang="en-US"/>
        </a:p>
      </dgm:t>
    </dgm:pt>
    <dgm:pt modelId="{CEE4F093-CB94-42A3-B252-A5DCB41566A3}">
      <dgm:prSet/>
      <dgm:spPr/>
      <dgm:t>
        <a:bodyPr/>
        <a:lstStyle/>
        <a:p>
          <a:r>
            <a:rPr lang="en-AU" dirty="0"/>
            <a:t>Visual Studio Code</a:t>
          </a:r>
        </a:p>
      </dgm:t>
    </dgm:pt>
    <dgm:pt modelId="{97BA3B4D-AA29-4D59-B090-481E1940BFD9}" type="parTrans" cxnId="{ACB89342-4025-4932-B65B-FFD3F9769F67}">
      <dgm:prSet/>
      <dgm:spPr/>
      <dgm:t>
        <a:bodyPr/>
        <a:lstStyle/>
        <a:p>
          <a:endParaRPr lang="en-AU"/>
        </a:p>
      </dgm:t>
    </dgm:pt>
    <dgm:pt modelId="{45EAD945-9485-48CB-BC06-1A292207D7DA}" type="sibTrans" cxnId="{ACB89342-4025-4932-B65B-FFD3F9769F67}">
      <dgm:prSet/>
      <dgm:spPr/>
      <dgm:t>
        <a:bodyPr/>
        <a:lstStyle/>
        <a:p>
          <a:endParaRPr lang="en-AU"/>
        </a:p>
      </dgm:t>
    </dgm:pt>
    <dgm:pt modelId="{9706922A-5EFE-4849-A172-C3230E4B582E}">
      <dgm:prSet/>
      <dgm:spPr/>
      <dgm:t>
        <a:bodyPr/>
        <a:lstStyle/>
        <a:p>
          <a:r>
            <a:rPr lang="en-AU" dirty="0" err="1"/>
            <a:t>RapidAPI</a:t>
          </a:r>
          <a:endParaRPr lang="en-AU" dirty="0"/>
        </a:p>
      </dgm:t>
    </dgm:pt>
    <dgm:pt modelId="{480E57E6-F867-48FC-922C-3360BD699F7A}" type="parTrans" cxnId="{8475D5B9-6EBC-406D-9D4E-5813E3DE1DDE}">
      <dgm:prSet/>
      <dgm:spPr/>
      <dgm:t>
        <a:bodyPr/>
        <a:lstStyle/>
        <a:p>
          <a:endParaRPr lang="en-AU"/>
        </a:p>
      </dgm:t>
    </dgm:pt>
    <dgm:pt modelId="{CD428441-12A3-4158-AC0D-3FF3CB60DA09}" type="sibTrans" cxnId="{8475D5B9-6EBC-406D-9D4E-5813E3DE1DDE}">
      <dgm:prSet/>
      <dgm:spPr/>
      <dgm:t>
        <a:bodyPr/>
        <a:lstStyle/>
        <a:p>
          <a:endParaRPr lang="en-AU"/>
        </a:p>
      </dgm:t>
    </dgm:pt>
    <dgm:pt modelId="{0053EC8D-6CCB-4716-9698-8073228D884E}">
      <dgm:prSet/>
      <dgm:spPr/>
      <dgm:t>
        <a:bodyPr/>
        <a:lstStyle/>
        <a:p>
          <a:r>
            <a:rPr lang="en-AU" dirty="0"/>
            <a:t>Materialize</a:t>
          </a:r>
        </a:p>
      </dgm:t>
    </dgm:pt>
    <dgm:pt modelId="{81E2E23A-567A-46C8-B4CF-E6FB59507F21}" type="parTrans" cxnId="{9CE76819-519E-4FC1-9FA9-73AB39E2D155}">
      <dgm:prSet/>
      <dgm:spPr/>
    </dgm:pt>
    <dgm:pt modelId="{E469B0DB-C388-4035-88D2-4ABB22471D2A}" type="sibTrans" cxnId="{9CE76819-519E-4FC1-9FA9-73AB39E2D155}">
      <dgm:prSet/>
      <dgm:spPr/>
    </dgm:pt>
    <dgm:pt modelId="{26622187-448A-4A09-9AF5-EF28FAC98498}">
      <dgm:prSet/>
      <dgm:spPr/>
      <dgm:t>
        <a:bodyPr/>
        <a:lstStyle/>
        <a:p>
          <a:r>
            <a:rPr lang="en-AU" dirty="0"/>
            <a:t>Lucas - </a:t>
          </a:r>
          <a:r>
            <a:rPr lang="en-AU" dirty="0" err="1"/>
            <a:t>Github</a:t>
          </a:r>
          <a:r>
            <a:rPr lang="en-AU" dirty="0"/>
            <a:t> Project Hosting, </a:t>
          </a:r>
          <a:r>
            <a:rPr lang="en-AU" dirty="0" err="1"/>
            <a:t>Javascript</a:t>
          </a:r>
          <a:r>
            <a:rPr lang="en-AU" dirty="0"/>
            <a:t>, APIs</a:t>
          </a:r>
        </a:p>
      </dgm:t>
    </dgm:pt>
    <dgm:pt modelId="{CBF84F28-33ED-49AD-9BE3-B8BF70F94D95}" type="parTrans" cxnId="{4C28DE02-C0B3-49C4-A8A1-E14B99FB20A0}">
      <dgm:prSet/>
      <dgm:spPr/>
    </dgm:pt>
    <dgm:pt modelId="{588D8CB3-EFA7-4384-B675-CE1886988BD2}" type="sibTrans" cxnId="{4C28DE02-C0B3-49C4-A8A1-E14B99FB20A0}">
      <dgm:prSet/>
      <dgm:spPr/>
    </dgm:pt>
    <dgm:pt modelId="{FBB2B073-671C-458F-8407-942A18B5CD16}">
      <dgm:prSet/>
      <dgm:spPr/>
      <dgm:t>
        <a:bodyPr/>
        <a:lstStyle/>
        <a:p>
          <a:r>
            <a:rPr lang="en-AU" dirty="0"/>
            <a:t>Louise – API and </a:t>
          </a:r>
          <a:r>
            <a:rPr lang="en-AU" dirty="0" err="1"/>
            <a:t>Javascript</a:t>
          </a:r>
          <a:endParaRPr lang="en-AU" dirty="0"/>
        </a:p>
      </dgm:t>
    </dgm:pt>
    <dgm:pt modelId="{3DD6220F-647A-4CA7-B015-CA78086117F6}" type="parTrans" cxnId="{AB72A298-E515-4A65-B29C-40E8D5D86517}">
      <dgm:prSet/>
      <dgm:spPr/>
    </dgm:pt>
    <dgm:pt modelId="{CFD6ABBE-C34C-4818-9DF1-041295CE38D4}" type="sibTrans" cxnId="{AB72A298-E515-4A65-B29C-40E8D5D86517}">
      <dgm:prSet/>
      <dgm:spPr/>
    </dgm:pt>
    <dgm:pt modelId="{31D3AE5D-DA06-4E2D-9D68-F5531DFE7C2B}" type="pres">
      <dgm:prSet presAssocID="{CD5204CD-6958-4A55-82AA-4AD73B3B6A19}" presName="Name0" presStyleCnt="0">
        <dgm:presLayoutVars>
          <dgm:dir/>
          <dgm:animLvl val="lvl"/>
          <dgm:resizeHandles val="exact"/>
        </dgm:presLayoutVars>
      </dgm:prSet>
      <dgm:spPr/>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pt>
    <dgm:pt modelId="{B752F9F5-2482-4D52-A33E-BE0263F4B0EA}" type="pres">
      <dgm:prSet presAssocID="{C3DC95A2-4D92-42C5-966E-8600E4BA31BD}" presName="entireBox" presStyleLbl="node1" presStyleIdx="0" presStyleCnt="3"/>
      <dgm:spPr/>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11">
        <dgm:presLayoutVars>
          <dgm:bulletEnabled val="1"/>
        </dgm:presLayoutVars>
      </dgm:prSet>
      <dgm:spPr/>
    </dgm:pt>
    <dgm:pt modelId="{0F0AC827-ACAE-4C23-875D-A4B53006A73F}" type="pres">
      <dgm:prSet presAssocID="{B5387FF0-0982-441E-9F8E-19335142671C}" presName="childTextBox" presStyleLbl="fgAccFollowNode1" presStyleIdx="1" presStyleCnt="11">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custLinFactNeighborX="-9318" custLinFactNeighborY="1438"/>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2" presStyleCnt="11">
        <dgm:presLayoutVars>
          <dgm:bulletEnabled val="1"/>
        </dgm:presLayoutVars>
      </dgm:prSet>
      <dgm:spPr/>
    </dgm:pt>
    <dgm:pt modelId="{A6EE397C-6C28-4128-BFFE-CFF44F70153F}" type="pres">
      <dgm:prSet presAssocID="{3FE03ED9-3066-4E28-8291-0B1764DC85D6}" presName="childTextArrow" presStyleLbl="fgAccFollowNode1" presStyleIdx="3" presStyleCnt="11">
        <dgm:presLayoutVars>
          <dgm:bulletEnabled val="1"/>
        </dgm:presLayoutVars>
      </dgm:prSet>
      <dgm:spPr/>
    </dgm:pt>
    <dgm:pt modelId="{0C4442CA-3D94-4E71-B130-972882505242}" type="pres">
      <dgm:prSet presAssocID="{26622187-448A-4A09-9AF5-EF28FAC98498}" presName="childTextArrow" presStyleLbl="fgAccFollowNode1" presStyleIdx="4" presStyleCnt="11">
        <dgm:presLayoutVars>
          <dgm:bulletEnabled val="1"/>
        </dgm:presLayoutVars>
      </dgm:prSet>
      <dgm:spPr/>
    </dgm:pt>
    <dgm:pt modelId="{2D01FE59-332F-46B5-8EE6-2058FA78D6D8}" type="pres">
      <dgm:prSet presAssocID="{FBB2B073-671C-458F-8407-942A18B5CD16}" presName="childTextArrow" presStyleLbl="fgAccFollowNode1" presStyleIdx="5" presStyleCnt="11">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custScaleY="98131" custLinFactNeighborX="-19762" custLinFactNeighborY="-411"/>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6" presStyleCnt="11">
        <dgm:presLayoutVars>
          <dgm:bulletEnabled val="1"/>
        </dgm:presLayoutVars>
      </dgm:prSet>
      <dgm:spPr/>
    </dgm:pt>
    <dgm:pt modelId="{3EC7D028-ECEA-492B-A6F1-68E9B57B69C6}" type="pres">
      <dgm:prSet presAssocID="{DA33CDF4-5B94-4B92-9E0A-4DFD4CBFAF2D}" presName="childTextArrow" presStyleLbl="fgAccFollowNode1" presStyleIdx="7" presStyleCnt="11">
        <dgm:presLayoutVars>
          <dgm:bulletEnabled val="1"/>
        </dgm:presLayoutVars>
      </dgm:prSet>
      <dgm:spPr/>
    </dgm:pt>
    <dgm:pt modelId="{6A9A5ABB-2EC4-421B-81C7-9D645979F606}" type="pres">
      <dgm:prSet presAssocID="{CEE4F093-CB94-42A3-B252-A5DCB41566A3}" presName="childTextArrow" presStyleLbl="fgAccFollowNode1" presStyleIdx="8" presStyleCnt="11">
        <dgm:presLayoutVars>
          <dgm:bulletEnabled val="1"/>
        </dgm:presLayoutVars>
      </dgm:prSet>
      <dgm:spPr/>
    </dgm:pt>
    <dgm:pt modelId="{A692D0D5-FF53-4DCB-8CD1-FEF274A44F7A}" type="pres">
      <dgm:prSet presAssocID="{9706922A-5EFE-4849-A172-C3230E4B582E}" presName="childTextArrow" presStyleLbl="fgAccFollowNode1" presStyleIdx="9" presStyleCnt="11" custLinFactNeighborX="-1266" custLinFactNeighborY="-4466">
        <dgm:presLayoutVars>
          <dgm:bulletEnabled val="1"/>
        </dgm:presLayoutVars>
      </dgm:prSet>
      <dgm:spPr/>
    </dgm:pt>
    <dgm:pt modelId="{E30F312F-F146-4DCA-BFE7-89A6122168ED}" type="pres">
      <dgm:prSet presAssocID="{0053EC8D-6CCB-4716-9698-8073228D884E}" presName="childTextArrow" presStyleLbl="fgAccFollowNode1" presStyleIdx="10" presStyleCnt="11">
        <dgm:presLayoutVars>
          <dgm:bulletEnabled val="1"/>
        </dgm:presLayoutVars>
      </dgm:prSet>
      <dgm:spPr/>
    </dgm:pt>
  </dgm:ptLst>
  <dgm:cxnLst>
    <dgm:cxn modelId="{4C28DE02-C0B3-49C4-A8A1-E14B99FB20A0}" srcId="{DB6AA457-F75F-415D-BDD5-92045774FE4B}" destId="{26622187-448A-4A09-9AF5-EF28FAC98498}" srcOrd="2" destOrd="0" parTransId="{CBF84F28-33ED-49AD-9BE3-B8BF70F94D95}" sibTransId="{588D8CB3-EFA7-4384-B675-CE1886988BD2}"/>
    <dgm:cxn modelId="{CF119A0B-CB38-40A5-B19A-B731D6ADA7FC}" type="presOf" srcId="{CEE4F093-CB94-42A3-B252-A5DCB41566A3}" destId="{6A9A5ABB-2EC4-421B-81C7-9D645979F606}" srcOrd="0" destOrd="0" presId="urn:microsoft.com/office/officeart/2005/8/layout/process4"/>
    <dgm:cxn modelId="{9316510D-13B4-4805-A422-3ADE472E3CED}" type="presOf" srcId="{17ACD041-408C-4E7D-B463-7267D32756A1}" destId="{C4F2ADBF-C592-483D-A6FF-5DB9D2A90309}" srcOrd="0" destOrd="0" presId="urn:microsoft.com/office/officeart/2005/8/layout/process4"/>
    <dgm:cxn modelId="{EF7A2011-FCAC-41A8-A305-634BF780B59D}" srcId="{DB6AA457-F75F-415D-BDD5-92045774FE4B}" destId="{3FE03ED9-3066-4E28-8291-0B1764DC85D6}" srcOrd="1" destOrd="0" parTransId="{70F79093-990B-4C69-A0BC-6E28D692D24F}" sibTransId="{2D17DCF5-1F10-4F99-AFA5-9D17F12D0A73}"/>
    <dgm:cxn modelId="{1D511413-BA69-4C30-A06E-819D3DD30080}" type="presOf" srcId="{743FE7B1-011B-42E6-8768-1EB3E95741FA}" destId="{59FFE57C-E5F2-4FBD-AA4D-8DB27381892F}" srcOrd="0" destOrd="0" presId="urn:microsoft.com/office/officeart/2005/8/layout/process4"/>
    <dgm:cxn modelId="{9CE76819-519E-4FC1-9FA9-73AB39E2D155}" srcId="{C712D637-7FF1-401C-9304-F85D1B95B226}" destId="{0053EC8D-6CCB-4716-9698-8073228D884E}" srcOrd="4" destOrd="0" parTransId="{81E2E23A-567A-46C8-B4CF-E6FB59507F21}" sibTransId="{E469B0DB-C388-4035-88D2-4ABB22471D2A}"/>
    <dgm:cxn modelId="{0ED8DE1E-44AE-4D6E-B272-36A837D116F5}" type="presOf" srcId="{DB6AA457-F75F-415D-BDD5-92045774FE4B}" destId="{80AD606B-F25E-46DF-B405-18F7D2EAE74A}" srcOrd="1" destOrd="0" presId="urn:microsoft.com/office/officeart/2005/8/layout/process4"/>
    <dgm:cxn modelId="{0270D332-9F2D-4AF6-B61F-1BAAC6FF3EA3}" type="presOf" srcId="{26622187-448A-4A09-9AF5-EF28FAC98498}" destId="{0C4442CA-3D94-4E71-B130-972882505242}" srcOrd="0" destOrd="0" presId="urn:microsoft.com/office/officeart/2005/8/layout/process4"/>
    <dgm:cxn modelId="{E182D335-78B2-4F8F-B9B7-99F46C61BBE6}" type="presOf" srcId="{0053EC8D-6CCB-4716-9698-8073228D884E}" destId="{E30F312F-F146-4DCA-BFE7-89A6122168ED}" srcOrd="0" destOrd="0" presId="urn:microsoft.com/office/officeart/2005/8/layout/process4"/>
    <dgm:cxn modelId="{12BF3A38-AED9-4F68-8887-EFB36D15D597}" type="presOf" srcId="{FBB2B073-671C-458F-8407-942A18B5CD16}" destId="{2D01FE59-332F-46B5-8EE6-2058FA78D6D8}" srcOrd="0"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ACB89342-4025-4932-B65B-FFD3F9769F67}" srcId="{C712D637-7FF1-401C-9304-F85D1B95B226}" destId="{CEE4F093-CB94-42A3-B252-A5DCB41566A3}" srcOrd="2" destOrd="0" parTransId="{97BA3B4D-AA29-4D59-B090-481E1940BFD9}" sibTransId="{45EAD945-9485-48CB-BC06-1A292207D7DA}"/>
    <dgm:cxn modelId="{9653D664-EC18-40D7-9F5E-3B27A70DCA4D}" srcId="{CD5204CD-6958-4A55-82AA-4AD73B3B6A19}" destId="{C712D637-7FF1-401C-9304-F85D1B95B226}" srcOrd="0" destOrd="0" parTransId="{05E1DD5C-7FEF-48F0-9651-C74D082ACBA9}" sibTransId="{F14B97BF-E90F-4D5A-A42B-6364BCB81249}"/>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6E6CA696-8B54-476F-8D51-CE9ECC050E3A}" type="presOf" srcId="{DA33CDF4-5B94-4B92-9E0A-4DFD4CBFAF2D}" destId="{3EC7D028-ECEA-492B-A6F1-68E9B57B69C6}" srcOrd="0" destOrd="0" presId="urn:microsoft.com/office/officeart/2005/8/layout/process4"/>
    <dgm:cxn modelId="{AB72A298-E515-4A65-B29C-40E8D5D86517}" srcId="{DB6AA457-F75F-415D-BDD5-92045774FE4B}" destId="{FBB2B073-671C-458F-8407-942A18B5CD16}" srcOrd="3" destOrd="0" parTransId="{3DD6220F-647A-4CA7-B015-CA78086117F6}" sibTransId="{CFD6ABBE-C34C-4818-9DF1-041295CE38D4}"/>
    <dgm:cxn modelId="{B8C8FA9B-2E4A-483C-A498-A4863AA83CF1}" type="presOf" srcId="{9706922A-5EFE-4849-A172-C3230E4B582E}" destId="{A692D0D5-FF53-4DCB-8CD1-FEF274A44F7A}" srcOrd="0" destOrd="0" presId="urn:microsoft.com/office/officeart/2005/8/layout/process4"/>
    <dgm:cxn modelId="{4BC4F29C-6AF5-4F17-9CDA-1468FA88B1A3}" type="presOf" srcId="{B5387FF0-0982-441E-9F8E-19335142671C}" destId="{0F0AC827-ACAE-4C23-875D-A4B53006A73F}" srcOrd="0" destOrd="0" presId="urn:microsoft.com/office/officeart/2005/8/layout/process4"/>
    <dgm:cxn modelId="{88A87FA6-C1EB-4109-9B9E-2FE10DE80F14}" srcId="{C712D637-7FF1-401C-9304-F85D1B95B226}" destId="{DA33CDF4-5B94-4B92-9E0A-4DFD4CBFAF2D}" srcOrd="1" destOrd="0" parTransId="{B7ECB8E0-4CD3-4804-BE8C-5260A5083C57}" sibTransId="{D3EF4DE2-351E-4A5C-980A-1BBDC899AAC2}"/>
    <dgm:cxn modelId="{C5225FAC-9385-411A-BFDD-CA9618BF9F59}" type="presOf" srcId="{C3DC95A2-4D92-42C5-966E-8600E4BA31BD}" destId="{588D9B7D-EC68-4FB0-96F2-2E47AC868059}"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8475D5B9-6EBC-406D-9D4E-5813E3DE1DDE}" srcId="{C712D637-7FF1-401C-9304-F85D1B95B226}" destId="{9706922A-5EFE-4849-A172-C3230E4B582E}" srcOrd="3" destOrd="0" parTransId="{480E57E6-F867-48FC-922C-3360BD699F7A}" sibTransId="{CD428441-12A3-4158-AC0D-3FF3CB60DA09}"/>
    <dgm:cxn modelId="{475DCDBB-49D7-4466-968D-3F0CC3924852}" type="presOf" srcId="{99C943DF-AAA4-4E2C-A283-FA2BF761F447}" destId="{A8E0F749-66B2-490B-99E9-CC106B163B16}" srcOrd="0" destOrd="0" presId="urn:microsoft.com/office/officeart/2005/8/layout/process4"/>
    <dgm:cxn modelId="{7F70C7BE-72E8-441E-B7CF-522ADEA91ECB}" srcId="{C3DC95A2-4D92-42C5-966E-8600E4BA31BD}" destId="{B5387FF0-0982-441E-9F8E-19335142671C}" srcOrd="1" destOrd="0" parTransId="{FE9534D2-E5E4-4494-A37E-5724362DB3AC}" sibTransId="{0DB486FB-DB2E-4894-89D1-AA4679580390}"/>
    <dgm:cxn modelId="{CAE3D8D7-871D-4B8C-B4F6-79D747E55EE8}" type="presOf" srcId="{3FE03ED9-3066-4E28-8291-0B1764DC85D6}" destId="{A6EE397C-6C28-4128-BFFE-CFF44F70153F}"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02D123F8-1DC9-4E29-B79E-8AF74BABCE28}" type="presParOf" srcId="{2DA8AD2F-BF50-4911-9A17-8274766C00A6}" destId="{0F0AC827-ACAE-4C23-875D-A4B53006A73F}" srcOrd="1"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3F8AE4D0-C1B9-49A3-9D85-FA13C986C03B}" type="presParOf" srcId="{72E9B7A5-E5DC-46EA-A30C-DAC09ADD2BF7}" destId="{A6EE397C-6C28-4128-BFFE-CFF44F70153F}" srcOrd="1" destOrd="0" presId="urn:microsoft.com/office/officeart/2005/8/layout/process4"/>
    <dgm:cxn modelId="{84DC41B7-18A0-4C1B-870C-C967305EDFC1}" type="presParOf" srcId="{72E9B7A5-E5DC-46EA-A30C-DAC09ADD2BF7}" destId="{0C4442CA-3D94-4E71-B130-972882505242}" srcOrd="2" destOrd="0" presId="urn:microsoft.com/office/officeart/2005/8/layout/process4"/>
    <dgm:cxn modelId="{75D15163-0192-44F9-A864-E65C9CBF3BFE}" type="presParOf" srcId="{72E9B7A5-E5DC-46EA-A30C-DAC09ADD2BF7}" destId="{2D01FE59-332F-46B5-8EE6-2058FA78D6D8}" srcOrd="3"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5D529EFA-23A6-4C03-8BAF-B0DDF673418B}" type="presParOf" srcId="{DB89CC08-BF2F-4B2E-B88D-22F7BE6ECA5F}" destId="{3EC7D028-ECEA-492B-A6F1-68E9B57B69C6}" srcOrd="1" destOrd="0" presId="urn:microsoft.com/office/officeart/2005/8/layout/process4"/>
    <dgm:cxn modelId="{3751F259-36A9-421A-9D19-175FB73C34E0}" type="presParOf" srcId="{DB89CC08-BF2F-4B2E-B88D-22F7BE6ECA5F}" destId="{6A9A5ABB-2EC4-421B-81C7-9D645979F606}" srcOrd="2" destOrd="0" presId="urn:microsoft.com/office/officeart/2005/8/layout/process4"/>
    <dgm:cxn modelId="{EC6FE4B0-D8D9-419C-8FFA-1E45D8318DBF}" type="presParOf" srcId="{DB89CC08-BF2F-4B2E-B88D-22F7BE6ECA5F}" destId="{A692D0D5-FF53-4DCB-8CD1-FEF274A44F7A}" srcOrd="3" destOrd="0" presId="urn:microsoft.com/office/officeart/2005/8/layout/process4"/>
    <dgm:cxn modelId="{D921C0E1-3DCA-414C-821E-1E6680021558}" type="presParOf" srcId="{DB89CC08-BF2F-4B2E-B88D-22F7BE6ECA5F}" destId="{E30F312F-F146-4DCA-BFE7-89A6122168ED}" srcOrd="4"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3435617"/>
          <a:ext cx="11377264" cy="113820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Challenges / Success</a:t>
          </a:r>
        </a:p>
      </dsp:txBody>
      <dsp:txXfrm>
        <a:off x="0" y="3435617"/>
        <a:ext cx="11377264" cy="614633"/>
      </dsp:txXfrm>
    </dsp:sp>
    <dsp:sp modelId="{C4F2ADBF-C592-483D-A6FF-5DB9D2A90309}">
      <dsp:nvSpPr>
        <dsp:cNvPr id="0" name=""/>
        <dsp:cNvSpPr/>
      </dsp:nvSpPr>
      <dsp:spPr>
        <a:xfrm>
          <a:off x="0" y="4027486"/>
          <a:ext cx="5688632" cy="523576"/>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	</a:t>
          </a:r>
          <a:r>
            <a:rPr lang="en-US" sz="1800" kern="1200" dirty="0" err="1"/>
            <a:t>Github</a:t>
          </a:r>
          <a:r>
            <a:rPr lang="en-US" sz="1800" kern="1200" dirty="0"/>
            <a:t> Branch merging/ approval	</a:t>
          </a:r>
        </a:p>
      </dsp:txBody>
      <dsp:txXfrm>
        <a:off x="0" y="4027486"/>
        <a:ext cx="5688632" cy="523576"/>
      </dsp:txXfrm>
    </dsp:sp>
    <dsp:sp modelId="{0F0AC827-ACAE-4C23-875D-A4B53006A73F}">
      <dsp:nvSpPr>
        <dsp:cNvPr id="0" name=""/>
        <dsp:cNvSpPr/>
      </dsp:nvSpPr>
      <dsp:spPr>
        <a:xfrm>
          <a:off x="5688632" y="4027486"/>
          <a:ext cx="5688632" cy="523576"/>
        </a:xfrm>
        <a:prstGeom prst="rect">
          <a:avLst/>
        </a:prstGeom>
        <a:solidFill>
          <a:schemeClr val="accent3">
            <a:tint val="40000"/>
            <a:alpha val="90000"/>
            <a:hueOff val="-548345"/>
            <a:satOff val="-286"/>
            <a:lumOff val="25"/>
            <a:alphaOff val="0"/>
          </a:schemeClr>
        </a:solidFill>
        <a:ln w="12700" cap="flat" cmpd="sng" algn="ctr">
          <a:solidFill>
            <a:schemeClr val="accent3">
              <a:tint val="40000"/>
              <a:alpha val="90000"/>
              <a:hueOff val="-548345"/>
              <a:satOff val="-286"/>
              <a:lumOff val="2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a:off x="5688632" y="4027486"/>
        <a:ext cx="5688632" cy="523576"/>
      </dsp:txXfrm>
    </dsp:sp>
    <dsp:sp modelId="{80AD606B-F25E-46DF-B405-18F7D2EAE74A}">
      <dsp:nvSpPr>
        <dsp:cNvPr id="0" name=""/>
        <dsp:cNvSpPr/>
      </dsp:nvSpPr>
      <dsp:spPr>
        <a:xfrm rot="10800000">
          <a:off x="0" y="1727297"/>
          <a:ext cx="11377264" cy="1750565"/>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Breakdown of Tasks</a:t>
          </a:r>
        </a:p>
      </dsp:txBody>
      <dsp:txXfrm rot="-10800000">
        <a:off x="0" y="1727297"/>
        <a:ext cx="11377264" cy="614448"/>
      </dsp:txXfrm>
    </dsp:sp>
    <dsp:sp modelId="{A8E0F749-66B2-490B-99E9-CC106B163B16}">
      <dsp:nvSpPr>
        <dsp:cNvPr id="0" name=""/>
        <dsp:cNvSpPr/>
      </dsp:nvSpPr>
      <dsp:spPr>
        <a:xfrm>
          <a:off x="0" y="2316573"/>
          <a:ext cx="2844316" cy="523419"/>
        </a:xfrm>
        <a:prstGeom prst="rect">
          <a:avLst/>
        </a:prstGeom>
        <a:solidFill>
          <a:schemeClr val="accent3">
            <a:tint val="40000"/>
            <a:alpha val="90000"/>
            <a:hueOff val="-1096691"/>
            <a:satOff val="-573"/>
            <a:lumOff val="49"/>
            <a:alphaOff val="0"/>
          </a:schemeClr>
        </a:solidFill>
        <a:ln w="12700" cap="flat" cmpd="sng" algn="ctr">
          <a:solidFill>
            <a:schemeClr val="accent3">
              <a:tint val="40000"/>
              <a:alpha val="90000"/>
              <a:hueOff val="-1096691"/>
              <a:satOff val="-573"/>
              <a:lumOff val="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err="1"/>
            <a:t>Lihour</a:t>
          </a:r>
          <a:r>
            <a:rPr lang="en-US" sz="1800" kern="1200" dirty="0"/>
            <a:t> – HTML Body, Trello Board</a:t>
          </a:r>
        </a:p>
      </dsp:txBody>
      <dsp:txXfrm>
        <a:off x="0" y="2316573"/>
        <a:ext cx="2844316" cy="523419"/>
      </dsp:txXfrm>
    </dsp:sp>
    <dsp:sp modelId="{A6EE397C-6C28-4128-BFFE-CFF44F70153F}">
      <dsp:nvSpPr>
        <dsp:cNvPr id="0" name=""/>
        <dsp:cNvSpPr/>
      </dsp:nvSpPr>
      <dsp:spPr>
        <a:xfrm>
          <a:off x="2844315" y="2316573"/>
          <a:ext cx="2844316" cy="523419"/>
        </a:xfrm>
        <a:prstGeom prst="rect">
          <a:avLst/>
        </a:prstGeom>
        <a:solidFill>
          <a:schemeClr val="accent3">
            <a:tint val="40000"/>
            <a:alpha val="90000"/>
            <a:hueOff val="-1645037"/>
            <a:satOff val="-859"/>
            <a:lumOff val="74"/>
            <a:alphaOff val="0"/>
          </a:schemeClr>
        </a:solidFill>
        <a:ln w="12700" cap="flat" cmpd="sng" algn="ctr">
          <a:solidFill>
            <a:schemeClr val="accent3">
              <a:tint val="40000"/>
              <a:alpha val="90000"/>
              <a:hueOff val="-1645037"/>
              <a:satOff val="-859"/>
              <a:lumOff val="7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Yvette – Resources and Hygiene Pages</a:t>
          </a:r>
        </a:p>
      </dsp:txBody>
      <dsp:txXfrm>
        <a:off x="2844315" y="2316573"/>
        <a:ext cx="2844316" cy="523419"/>
      </dsp:txXfrm>
    </dsp:sp>
    <dsp:sp modelId="{0C4442CA-3D94-4E71-B130-972882505242}">
      <dsp:nvSpPr>
        <dsp:cNvPr id="0" name=""/>
        <dsp:cNvSpPr/>
      </dsp:nvSpPr>
      <dsp:spPr>
        <a:xfrm>
          <a:off x="5688632" y="2316573"/>
          <a:ext cx="2844316" cy="523419"/>
        </a:xfrm>
        <a:prstGeom prst="rect">
          <a:avLst/>
        </a:prstGeom>
        <a:solidFill>
          <a:schemeClr val="accent3">
            <a:tint val="40000"/>
            <a:alpha val="90000"/>
            <a:hueOff val="-2193382"/>
            <a:satOff val="-1145"/>
            <a:lumOff val="99"/>
            <a:alphaOff val="0"/>
          </a:schemeClr>
        </a:solidFill>
        <a:ln w="12700" cap="flat" cmpd="sng" algn="ctr">
          <a:solidFill>
            <a:schemeClr val="accent3">
              <a:tint val="40000"/>
              <a:alpha val="90000"/>
              <a:hueOff val="-2193382"/>
              <a:satOff val="-1145"/>
              <a:lumOff val="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AU" sz="1800" kern="1200" dirty="0"/>
            <a:t>Lucas - </a:t>
          </a:r>
          <a:r>
            <a:rPr lang="en-AU" sz="1800" kern="1200" dirty="0" err="1"/>
            <a:t>Github</a:t>
          </a:r>
          <a:r>
            <a:rPr lang="en-AU" sz="1800" kern="1200" dirty="0"/>
            <a:t> Project Hosting, </a:t>
          </a:r>
          <a:r>
            <a:rPr lang="en-AU" sz="1800" kern="1200" dirty="0" err="1"/>
            <a:t>Javascript</a:t>
          </a:r>
          <a:r>
            <a:rPr lang="en-AU" sz="1800" kern="1200" dirty="0"/>
            <a:t>, APIs</a:t>
          </a:r>
        </a:p>
      </dsp:txBody>
      <dsp:txXfrm>
        <a:off x="5688632" y="2316573"/>
        <a:ext cx="2844316" cy="523419"/>
      </dsp:txXfrm>
    </dsp:sp>
    <dsp:sp modelId="{2D01FE59-332F-46B5-8EE6-2058FA78D6D8}">
      <dsp:nvSpPr>
        <dsp:cNvPr id="0" name=""/>
        <dsp:cNvSpPr/>
      </dsp:nvSpPr>
      <dsp:spPr>
        <a:xfrm>
          <a:off x="8532948" y="2316573"/>
          <a:ext cx="2844316" cy="523419"/>
        </a:xfrm>
        <a:prstGeom prst="rect">
          <a:avLst/>
        </a:prstGeom>
        <a:solidFill>
          <a:schemeClr val="accent3">
            <a:tint val="40000"/>
            <a:alpha val="90000"/>
            <a:hueOff val="-2741727"/>
            <a:satOff val="-1431"/>
            <a:lumOff val="123"/>
            <a:alphaOff val="0"/>
          </a:schemeClr>
        </a:solidFill>
        <a:ln w="12700" cap="flat" cmpd="sng" algn="ctr">
          <a:solidFill>
            <a:schemeClr val="accent3">
              <a:tint val="40000"/>
              <a:alpha val="90000"/>
              <a:hueOff val="-2741727"/>
              <a:satOff val="-1431"/>
              <a:lumOff val="1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AU" sz="1800" kern="1200" dirty="0"/>
            <a:t>Louise – API and </a:t>
          </a:r>
          <a:r>
            <a:rPr lang="en-AU" sz="1800" kern="1200" dirty="0" err="1"/>
            <a:t>Javascript</a:t>
          </a:r>
          <a:endParaRPr lang="en-AU" sz="1800" kern="1200" dirty="0"/>
        </a:p>
      </dsp:txBody>
      <dsp:txXfrm>
        <a:off x="8532948" y="2316573"/>
        <a:ext cx="2844316" cy="523419"/>
      </dsp:txXfrm>
    </dsp:sp>
    <dsp:sp modelId="{A48265CE-F3A3-46DB-9DD2-97590B4DBB84}">
      <dsp:nvSpPr>
        <dsp:cNvPr id="0" name=""/>
        <dsp:cNvSpPr/>
      </dsp:nvSpPr>
      <dsp:spPr>
        <a:xfrm rot="10800000">
          <a:off x="0" y="0"/>
          <a:ext cx="11377264" cy="1717847"/>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Technology and Resources Used</a:t>
          </a:r>
        </a:p>
      </dsp:txBody>
      <dsp:txXfrm rot="-10800000">
        <a:off x="0" y="0"/>
        <a:ext cx="11377264" cy="602964"/>
      </dsp:txXfrm>
    </dsp:sp>
    <dsp:sp modelId="{59FFE57C-E5F2-4FBD-AA4D-8DB27381892F}">
      <dsp:nvSpPr>
        <dsp:cNvPr id="0" name=""/>
        <dsp:cNvSpPr/>
      </dsp:nvSpPr>
      <dsp:spPr>
        <a:xfrm>
          <a:off x="1388" y="599439"/>
          <a:ext cx="2274897" cy="523419"/>
        </a:xfrm>
        <a:prstGeom prst="rect">
          <a:avLst/>
        </a:prstGeom>
        <a:solidFill>
          <a:schemeClr val="accent3">
            <a:tint val="40000"/>
            <a:alpha val="90000"/>
            <a:hueOff val="-3290073"/>
            <a:satOff val="-1718"/>
            <a:lumOff val="148"/>
            <a:alphaOff val="0"/>
          </a:schemeClr>
        </a:solidFill>
        <a:ln w="12700" cap="flat" cmpd="sng" algn="ctr">
          <a:solidFill>
            <a:schemeClr val="accent3">
              <a:tint val="40000"/>
              <a:alpha val="90000"/>
              <a:hueOff val="-3290073"/>
              <a:satOff val="-1718"/>
              <a:lumOff val="1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GitHub</a:t>
          </a:r>
        </a:p>
      </dsp:txBody>
      <dsp:txXfrm>
        <a:off x="1388" y="599439"/>
        <a:ext cx="2274897" cy="523419"/>
      </dsp:txXfrm>
    </dsp:sp>
    <dsp:sp modelId="{3EC7D028-ECEA-492B-A6F1-68E9B57B69C6}">
      <dsp:nvSpPr>
        <dsp:cNvPr id="0" name=""/>
        <dsp:cNvSpPr/>
      </dsp:nvSpPr>
      <dsp:spPr>
        <a:xfrm>
          <a:off x="2276286" y="599439"/>
          <a:ext cx="2274897" cy="523419"/>
        </a:xfrm>
        <a:prstGeom prst="rect">
          <a:avLst/>
        </a:prstGeom>
        <a:solidFill>
          <a:schemeClr val="accent3">
            <a:tint val="40000"/>
            <a:alpha val="90000"/>
            <a:hueOff val="-3838418"/>
            <a:satOff val="-2004"/>
            <a:lumOff val="173"/>
            <a:alphaOff val="0"/>
          </a:schemeClr>
        </a:solidFill>
        <a:ln w="12700" cap="flat" cmpd="sng" algn="ctr">
          <a:solidFill>
            <a:schemeClr val="accent3">
              <a:tint val="40000"/>
              <a:alpha val="90000"/>
              <a:hueOff val="-3838418"/>
              <a:satOff val="-2004"/>
              <a:lumOff val="17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Trello Board</a:t>
          </a:r>
        </a:p>
      </dsp:txBody>
      <dsp:txXfrm>
        <a:off x="2276286" y="599439"/>
        <a:ext cx="2274897" cy="523419"/>
      </dsp:txXfrm>
    </dsp:sp>
    <dsp:sp modelId="{6A9A5ABB-2EC4-421B-81C7-9D645979F606}">
      <dsp:nvSpPr>
        <dsp:cNvPr id="0" name=""/>
        <dsp:cNvSpPr/>
      </dsp:nvSpPr>
      <dsp:spPr>
        <a:xfrm>
          <a:off x="4551183" y="599439"/>
          <a:ext cx="2274897" cy="523419"/>
        </a:xfrm>
        <a:prstGeom prst="rect">
          <a:avLst/>
        </a:prstGeom>
        <a:solidFill>
          <a:schemeClr val="accent3">
            <a:tint val="40000"/>
            <a:alpha val="90000"/>
            <a:hueOff val="-4386764"/>
            <a:satOff val="-2290"/>
            <a:lumOff val="198"/>
            <a:alphaOff val="0"/>
          </a:schemeClr>
        </a:solidFill>
        <a:ln w="12700" cap="flat" cmpd="sng" algn="ctr">
          <a:solidFill>
            <a:schemeClr val="accent3">
              <a:tint val="40000"/>
              <a:alpha val="90000"/>
              <a:hueOff val="-4386764"/>
              <a:satOff val="-2290"/>
              <a:lumOff val="1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AU" sz="1800" kern="1200" dirty="0"/>
            <a:t>Visual Studio Code</a:t>
          </a:r>
        </a:p>
      </dsp:txBody>
      <dsp:txXfrm>
        <a:off x="4551183" y="599439"/>
        <a:ext cx="2274897" cy="523419"/>
      </dsp:txXfrm>
    </dsp:sp>
    <dsp:sp modelId="{A692D0D5-FF53-4DCB-8CD1-FEF274A44F7A}">
      <dsp:nvSpPr>
        <dsp:cNvPr id="0" name=""/>
        <dsp:cNvSpPr/>
      </dsp:nvSpPr>
      <dsp:spPr>
        <a:xfrm>
          <a:off x="6797280" y="576063"/>
          <a:ext cx="2274897" cy="523419"/>
        </a:xfrm>
        <a:prstGeom prst="rect">
          <a:avLst/>
        </a:prstGeom>
        <a:solidFill>
          <a:schemeClr val="accent3">
            <a:tint val="40000"/>
            <a:alpha val="90000"/>
            <a:hueOff val="-4935109"/>
            <a:satOff val="-2577"/>
            <a:lumOff val="222"/>
            <a:alphaOff val="0"/>
          </a:schemeClr>
        </a:solidFill>
        <a:ln w="12700" cap="flat" cmpd="sng" algn="ctr">
          <a:solidFill>
            <a:schemeClr val="accent3">
              <a:tint val="40000"/>
              <a:alpha val="90000"/>
              <a:hueOff val="-4935109"/>
              <a:satOff val="-2577"/>
              <a:lumOff val="2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AU" sz="1800" kern="1200" dirty="0" err="1"/>
            <a:t>RapidAPI</a:t>
          </a:r>
          <a:endParaRPr lang="en-AU" sz="1800" kern="1200" dirty="0"/>
        </a:p>
      </dsp:txBody>
      <dsp:txXfrm>
        <a:off x="6797280" y="576063"/>
        <a:ext cx="2274897" cy="523419"/>
      </dsp:txXfrm>
    </dsp:sp>
    <dsp:sp modelId="{E30F312F-F146-4DCA-BFE7-89A6122168ED}">
      <dsp:nvSpPr>
        <dsp:cNvPr id="0" name=""/>
        <dsp:cNvSpPr/>
      </dsp:nvSpPr>
      <dsp:spPr>
        <a:xfrm>
          <a:off x="9100977" y="599439"/>
          <a:ext cx="2274897" cy="523419"/>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AU" sz="1800" kern="1200" dirty="0"/>
            <a:t>Materialize</a:t>
          </a:r>
        </a:p>
      </dsp:txBody>
      <dsp:txXfrm>
        <a:off x="9100977" y="599439"/>
        <a:ext cx="2274897" cy="523419"/>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6/22/2020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6/22/2020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6/22/2020</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6/22/2020</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6/22/2020</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6/22/2020</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6/22/2020</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6/22/2020</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6/22/2020</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6/22/2020</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rapidapi.com/blog/developers-respond-to-covid-19/"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ldipaola/bootcamp-project-1"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Coronavirus (COVID-19)</a:t>
            </a:r>
          </a:p>
        </p:txBody>
      </p:sp>
      <p:sp>
        <p:nvSpPr>
          <p:cNvPr id="3" name="Subtitle 2"/>
          <p:cNvSpPr>
            <a:spLocks noGrp="1"/>
          </p:cNvSpPr>
          <p:nvPr>
            <p:ph type="subTitle" idx="1"/>
          </p:nvPr>
        </p:nvSpPr>
        <p:spPr/>
        <p:txBody>
          <a:bodyPr/>
          <a:lstStyle/>
          <a:p>
            <a:r>
              <a:rPr lang="en-US" dirty="0"/>
              <a:t>Global Pandemic hotspot tracker</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Elevator Pitch/ Concept</a:t>
            </a:r>
          </a:p>
        </p:txBody>
      </p:sp>
      <p:sp>
        <p:nvSpPr>
          <p:cNvPr id="3" name="Content Placeholder 2"/>
          <p:cNvSpPr>
            <a:spLocks noGrp="1"/>
          </p:cNvSpPr>
          <p:nvPr>
            <p:ph idx="1"/>
          </p:nvPr>
        </p:nvSpPr>
        <p:spPr/>
        <p:txBody>
          <a:bodyPr>
            <a:normAutofit fontScale="92500" lnSpcReduction="20000"/>
          </a:bodyPr>
          <a:lstStyle/>
          <a:p>
            <a:r>
              <a:rPr lang="en-US" dirty="0"/>
              <a:t>Create a simple app/site to visually display COVID-19 case numbers around the world</a:t>
            </a:r>
          </a:p>
          <a:p>
            <a:r>
              <a:rPr lang="en-US" dirty="0"/>
              <a:t>Motivation – it is interesting and topical</a:t>
            </a:r>
          </a:p>
          <a:p>
            <a:r>
              <a:rPr lang="en-US" dirty="0"/>
              <a:t>User – I am someone who has a general interest in knowing which countries have the highest rates of infection today/ I am considering travelling to another country, or in my own country and wish to know up-to-date global statistics.</a:t>
            </a:r>
          </a:p>
          <a:p>
            <a:r>
              <a:rPr lang="en-US" dirty="0"/>
              <a:t>Interface a world map API with the statistics API to display which countries have the highest case loads</a:t>
            </a:r>
          </a:p>
          <a:p>
            <a:r>
              <a:rPr lang="en-US" dirty="0"/>
              <a:t>App to be used for general information/travel information by consumers.</a:t>
            </a:r>
          </a:p>
          <a:p>
            <a:r>
              <a:rPr lang="en-US" dirty="0"/>
              <a:t>App to include some guidance on where to seek help/ how to get Emergency help in each country plus some simple guides on hygiene procedures for COVID-19 and also symptoms.</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105460336"/>
              </p:ext>
            </p:extLst>
          </p:nvPr>
        </p:nvGraphicFramePr>
        <p:xfrm>
          <a:off x="479376" y="1772816"/>
          <a:ext cx="11377264" cy="45751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COVID-19 desire for data/apps</a:t>
            </a:r>
          </a:p>
        </p:txBody>
      </p:sp>
      <p:sp>
        <p:nvSpPr>
          <p:cNvPr id="4" name="Content Placeholder 3">
            <a:extLst>
              <a:ext uri="{FF2B5EF4-FFF2-40B4-BE49-F238E27FC236}">
                <a16:creationId xmlns:a16="http://schemas.microsoft.com/office/drawing/2014/main" id="{6E33F7B7-CA5E-4E29-A7DA-E35909156DCF}"/>
              </a:ext>
            </a:extLst>
          </p:cNvPr>
          <p:cNvSpPr>
            <a:spLocks noGrp="1"/>
          </p:cNvSpPr>
          <p:nvPr>
            <p:ph idx="1"/>
          </p:nvPr>
        </p:nvSpPr>
        <p:spPr>
          <a:xfrm>
            <a:off x="839416" y="1700809"/>
            <a:ext cx="4536504" cy="4968551"/>
          </a:xfrm>
        </p:spPr>
        <p:txBody>
          <a:bodyPr>
            <a:normAutofit lnSpcReduction="10000"/>
          </a:bodyPr>
          <a:lstStyle/>
          <a:p>
            <a:pPr marL="0" indent="0">
              <a:buNone/>
            </a:pPr>
            <a:r>
              <a:rPr lang="en-GB" b="1" dirty="0"/>
              <a:t>High Interest in COVID-19 Data From Software Developers:</a:t>
            </a:r>
          </a:p>
          <a:p>
            <a:pPr marL="0" indent="0">
              <a:buNone/>
            </a:pPr>
            <a:r>
              <a:rPr lang="en-AU" dirty="0">
                <a:hlinkClick r:id="rId2"/>
              </a:rPr>
              <a:t>https://rapidapi.com/blog/developers-respond-to-covid-19/</a:t>
            </a:r>
            <a:endParaRPr lang="en-GB" dirty="0"/>
          </a:p>
          <a:p>
            <a:r>
              <a:rPr lang="en-GB" dirty="0"/>
              <a:t>Developers around the world have expressed increasing interest in coronavirus/COVID-19 APIs. </a:t>
            </a:r>
          </a:p>
          <a:p>
            <a:r>
              <a:rPr lang="en-GB" dirty="0"/>
              <a:t>The trend line for coronavirus/COVID-19 APIs closely resembles the trend line for new subscriptions to these APIs on </a:t>
            </a:r>
            <a:r>
              <a:rPr lang="en-GB" dirty="0" err="1"/>
              <a:t>RapidAPI</a:t>
            </a:r>
            <a:r>
              <a:rPr lang="en-GB" dirty="0"/>
              <a:t>.</a:t>
            </a:r>
          </a:p>
          <a:p>
            <a:endParaRPr lang="en-GB" dirty="0"/>
          </a:p>
          <a:p>
            <a:endParaRPr lang="en-AU" dirty="0"/>
          </a:p>
        </p:txBody>
      </p:sp>
      <p:pic>
        <p:nvPicPr>
          <p:cNvPr id="1026" name="Picture 2">
            <a:extLst>
              <a:ext uri="{FF2B5EF4-FFF2-40B4-BE49-F238E27FC236}">
                <a16:creationId xmlns:a16="http://schemas.microsoft.com/office/drawing/2014/main" id="{70E3A479-112D-46F8-B0EB-3363168DAE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7929" y="2132856"/>
            <a:ext cx="6229968"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 Directions for future development</a:t>
            </a:r>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err="1"/>
              <a:t>Github</a:t>
            </a:r>
            <a:r>
              <a:rPr lang="en-US" dirty="0"/>
              <a:t> Project	</a:t>
            </a:r>
          </a:p>
        </p:txBody>
      </p:sp>
      <p:sp>
        <p:nvSpPr>
          <p:cNvPr id="4" name="Content Placeholder 3"/>
          <p:cNvSpPr>
            <a:spLocks noGrp="1"/>
          </p:cNvSpPr>
          <p:nvPr>
            <p:ph sz="half" idx="2"/>
          </p:nvPr>
        </p:nvSpPr>
        <p:spPr/>
        <p:txBody>
          <a:bodyPr/>
          <a:lstStyle/>
          <a:p>
            <a:r>
              <a:rPr lang="en-AU" dirty="0">
                <a:hlinkClick r:id="rId2"/>
              </a:rPr>
              <a:t>https://github.com/ldipaola/bootcamp-project-1</a:t>
            </a:r>
            <a:endParaRPr lang="en-US" dirty="0"/>
          </a:p>
        </p:txBody>
      </p:sp>
      <p:sp>
        <p:nvSpPr>
          <p:cNvPr id="5" name="Text Placeholder 4"/>
          <p:cNvSpPr>
            <a:spLocks noGrp="1"/>
          </p:cNvSpPr>
          <p:nvPr>
            <p:ph type="body" sz="quarter" idx="3"/>
          </p:nvPr>
        </p:nvSpPr>
        <p:spPr/>
        <p:txBody>
          <a:bodyPr/>
          <a:lstStyle/>
          <a:p>
            <a:r>
              <a:rPr lang="en-US" dirty="0" err="1"/>
              <a:t>Github</a:t>
            </a:r>
            <a:r>
              <a:rPr lang="en-US" dirty="0"/>
              <a:t> Webpage</a:t>
            </a:r>
          </a:p>
        </p:txBody>
      </p:sp>
      <p:sp>
        <p:nvSpPr>
          <p:cNvPr id="6" name="Content Placeholder 5"/>
          <p:cNvSpPr>
            <a:spLocks noGrp="1"/>
          </p:cNvSpPr>
          <p:nvPr>
            <p:ph sz="quarter" idx="4"/>
          </p:nvPr>
        </p:nvSpPr>
        <p:spPr/>
        <p:txBody>
          <a:bodyPr/>
          <a:lstStyle/>
          <a:p>
            <a:r>
              <a:rPr lang="en-US" dirty="0"/>
              <a:t>Not yet online</a:t>
            </a:r>
          </a:p>
        </p:txBody>
      </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Directions for Future Development</a:t>
            </a:r>
          </a:p>
        </p:txBody>
      </p:sp>
      <p:sp>
        <p:nvSpPr>
          <p:cNvPr id="3" name="Content Placeholder 2"/>
          <p:cNvSpPr>
            <a:spLocks noGrp="1"/>
          </p:cNvSpPr>
          <p:nvPr>
            <p:ph sz="half" idx="1"/>
          </p:nvPr>
        </p:nvSpPr>
        <p:spPr>
          <a:xfrm>
            <a:off x="1066800" y="1825624"/>
            <a:ext cx="3517032" cy="4575175"/>
          </a:xfrm>
        </p:spPr>
        <p:txBody>
          <a:bodyPr/>
          <a:lstStyle/>
          <a:p>
            <a:r>
              <a:rPr lang="en-US" dirty="0"/>
              <a:t>Coronavirus remains topical</a:t>
            </a:r>
          </a:p>
          <a:p>
            <a:r>
              <a:rPr lang="en-US" dirty="0"/>
              <a:t>Data continues to be sought after for news, interest and travel purposes</a:t>
            </a:r>
          </a:p>
          <a:p>
            <a:r>
              <a:rPr lang="en-US" dirty="0"/>
              <a:t>As restrictions ease – people use a variety of resources to inform  travel</a:t>
            </a:r>
          </a:p>
          <a:p>
            <a:r>
              <a:rPr lang="en-US" i="1" dirty="0"/>
              <a:t>Google Trends</a:t>
            </a:r>
          </a:p>
        </p:txBody>
      </p:sp>
      <p:pic>
        <p:nvPicPr>
          <p:cNvPr id="7" name="Picture 6">
            <a:extLst>
              <a:ext uri="{FF2B5EF4-FFF2-40B4-BE49-F238E27FC236}">
                <a16:creationId xmlns:a16="http://schemas.microsoft.com/office/drawing/2014/main" id="{257C0C1A-3B09-46B1-B840-EA85765A3A49}"/>
              </a:ext>
            </a:extLst>
          </p:cNvPr>
          <p:cNvPicPr>
            <a:picLocks noChangeAspect="1"/>
          </p:cNvPicPr>
          <p:nvPr/>
        </p:nvPicPr>
        <p:blipFill>
          <a:blip r:embed="rId2"/>
          <a:stretch>
            <a:fillRect/>
          </a:stretch>
        </p:blipFill>
        <p:spPr>
          <a:xfrm>
            <a:off x="5303912" y="1556792"/>
            <a:ext cx="5968133" cy="2202171"/>
          </a:xfrm>
          <a:prstGeom prst="rect">
            <a:avLst/>
          </a:prstGeom>
        </p:spPr>
      </p:pic>
      <p:pic>
        <p:nvPicPr>
          <p:cNvPr id="8" name="Picture 7">
            <a:extLst>
              <a:ext uri="{FF2B5EF4-FFF2-40B4-BE49-F238E27FC236}">
                <a16:creationId xmlns:a16="http://schemas.microsoft.com/office/drawing/2014/main" id="{3A93A679-5909-4E89-A292-2060FCF35910}"/>
              </a:ext>
            </a:extLst>
          </p:cNvPr>
          <p:cNvPicPr>
            <a:picLocks noChangeAspect="1"/>
          </p:cNvPicPr>
          <p:nvPr/>
        </p:nvPicPr>
        <p:blipFill>
          <a:blip r:embed="rId3"/>
          <a:stretch>
            <a:fillRect/>
          </a:stretch>
        </p:blipFill>
        <p:spPr>
          <a:xfrm>
            <a:off x="5303912" y="3749739"/>
            <a:ext cx="6743012" cy="2994993"/>
          </a:xfrm>
          <a:prstGeom prst="rect">
            <a:avLst/>
          </a:prstGeom>
        </p:spPr>
      </p:pic>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42</TotalTime>
  <Words>313</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Franklin Gothic Medium</vt:lpstr>
      <vt:lpstr>Medical Design 16x9</vt:lpstr>
      <vt:lpstr>Coronavirus (COVID-19)</vt:lpstr>
      <vt:lpstr>Elevator Pitch/ Concept</vt:lpstr>
      <vt:lpstr>Process</vt:lpstr>
      <vt:lpstr>COVID-19 desire for data/apps</vt:lpstr>
      <vt:lpstr>Demo</vt:lpstr>
      <vt:lpstr>Demo</vt:lpstr>
      <vt:lpstr>Directions for Future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Coronavirus (COVID-19)</dc:title>
  <dc:creator>YVETTE WALLER</dc:creator>
  <cp:lastModifiedBy>YVETTE WALLER</cp:lastModifiedBy>
  <cp:revision>5</cp:revision>
  <dcterms:created xsi:type="dcterms:W3CDTF">2020-06-22T08:39:49Z</dcterms:created>
  <dcterms:modified xsi:type="dcterms:W3CDTF">2020-06-22T09:22:22Z</dcterms:modified>
</cp:coreProperties>
</file>