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D36831-0D4F-40C2-913A-B24BCF0F7056}">
  <a:tblStyle styleId="{31D36831-0D4F-40C2-913A-B24BCF0F70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7a477e2a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7a477e2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f6312d99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f6312d99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7a477e2a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7a477e2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f6312d9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f6312d9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f26f537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f26f537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f26f537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f26f537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7a477e2a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7a477e2a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9fe8bbd2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9fe8bbd2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f26f537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f26f537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7a477e2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7a477e2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7a477e2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7a477e2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7a477e2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7a477e2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7a477e2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7a477e2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f6312d9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f6312d9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f6312d9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f6312d9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7a477e2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7a477e2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0700" y="2181400"/>
            <a:ext cx="6741900" cy="14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Історія кешів х86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762000" y="4181825"/>
            <a:ext cx="23793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Виконала:  Дулгер Лія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Підсумки</a:t>
            </a:r>
            <a:endParaRPr/>
          </a:p>
        </p:txBody>
      </p:sp>
      <p:sp>
        <p:nvSpPr>
          <p:cNvPr id="331" name="Google Shape;33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З’явився в Р6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В Nehalem став окремим для кожного ядра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Розмір 256 КВ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В останніх архітектурах 512 КВ/1 МВ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4-8 асоціативний, 1 МВ - 16-асоціативний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Підсумки</a:t>
            </a:r>
            <a:endParaRPr/>
          </a:p>
        </p:txBody>
      </p:sp>
      <p:sp>
        <p:nvSpPr>
          <p:cNvPr id="347" name="Google Shape;347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З’явився в мікроархітектурі </a:t>
            </a:r>
            <a:r>
              <a:rPr lang="en" sz="1700"/>
              <a:t>NetBurst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Поділ на ядра починаючи з </a:t>
            </a:r>
            <a:r>
              <a:rPr lang="en" sz="1700"/>
              <a:t>Haswell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Сучасний: 2 МВ на ядро, 16-асоціативний, спільний(shared)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Рідко 1.375 МВ/ядро 11-асоціативний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TLB(translation lookaside buffer)</a:t>
            </a:r>
            <a:endParaRPr/>
          </a:p>
        </p:txBody>
      </p:sp>
      <p:sp>
        <p:nvSpPr>
          <p:cNvPr id="353" name="Google Shape;353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Спеціальний кеш пам’яті, що використовується для прискорення трансляції адрес віртуальної пам’яті у фізичну.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Вперше з’явився в Intel i386.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Зазвичай дворівневий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Перший рівень ділиться на інструкції та дані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Різний для різних розмірів сторінки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Google Shape;358;p28"/>
          <p:cNvGraphicFramePr/>
          <p:nvPr/>
        </p:nvGraphicFramePr>
        <p:xfrm>
          <a:off x="-12" y="-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{31D36831-0D4F-40C2-913A-B24BCF0F7056}</a:tableStyleId>
              </a:tblPr>
              <a:tblGrid>
                <a:gridCol w="1021925"/>
                <a:gridCol w="776075"/>
                <a:gridCol w="721075"/>
                <a:gridCol w="732525"/>
                <a:gridCol w="916225"/>
                <a:gridCol w="709575"/>
                <a:gridCol w="652150"/>
                <a:gridCol w="1099950"/>
                <a:gridCol w="1168800"/>
                <a:gridCol w="927725"/>
              </a:tblGrid>
              <a:tr h="4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TLB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Instractions TLB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sTLB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i386</a:t>
                      </a:r>
                      <a:endParaRPr/>
                    </a:p>
                  </a:txBody>
                  <a:tcPr marT="91425" marB="91425" marR="91425" marL="91425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4KB -&gt; </a:t>
                      </a:r>
                      <a:r>
                        <a:rPr lang="en"/>
                        <a:t>32 4-w (shared for data and instructions)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i486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full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2FF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NetBurst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full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fragm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IntelCore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06D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Sandy Bridge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r>
                        <a:rPr lang="en"/>
                        <a:t>/core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06D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Haswell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8/core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1028 8-w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Broadwell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8/core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1536 6-w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1536 6-w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EE393"/>
                    </a:solidFill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Skylake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8-w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8/core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1536 12-w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1536 12-w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EE393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28"/>
          <p:cNvSpPr txBox="1"/>
          <p:nvPr/>
        </p:nvSpPr>
        <p:spPr>
          <a:xfrm>
            <a:off x="91850" y="4704300"/>
            <a:ext cx="872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Fragmented pages - https://iamchanghyunpark.github.io/slides/ISCA20-PerfPages.pdf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Кеш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83875"/>
            <a:ext cx="70305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Особлива швидкісна пам’ять, де зберігаються дані що часто використовуються.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Види кешу: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L1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L1 instructions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L3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L4(</a:t>
            </a:r>
            <a:r>
              <a:rPr lang="en" sz="1500"/>
              <a:t>у вигляді eDRAM в Haswell та Broadwell</a:t>
            </a:r>
            <a:r>
              <a:rPr lang="en" sz="1500"/>
              <a:t> )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Підсумки</a:t>
            </a:r>
            <a:endParaRPr/>
          </a:p>
        </p:txBody>
      </p:sp>
      <p:sp>
        <p:nvSpPr>
          <p:cNvPr id="315" name="Google Shape;31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L1 з’явився в Intel i486, був спільним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Поділився на data та instructions в Р5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Сучасний стандарт: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L1 data - 32 КВ 8-асоціативний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L1 instructions - </a:t>
            </a:r>
            <a:r>
              <a:rPr lang="en" sz="1700"/>
              <a:t>32 КВ 8-асоціативний(можливе збільшення до 48 КВ)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Окремий для кожного ядра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