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fe8bbd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fe8bbd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fe8bbd2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9fe8bbd2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fe8bbd2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9fe8bbd2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9fe8bbd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9fe8bbd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700" y="2181400"/>
            <a:ext cx="67419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Історія кешів х86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Перше представлення(Intel)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762000" y="4181825"/>
            <a:ext cx="23793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Виконала:  Дулгер Лія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334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Мікроархітектури х86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Існує багато </a:t>
            </a:r>
            <a:r>
              <a:rPr lang="en"/>
              <a:t>мікропроцесорів</a:t>
            </a:r>
            <a:r>
              <a:rPr lang="en"/>
              <a:t> Intel(більше 1000), але різних мікроархітектур лише кілька десятків. Я представлю порівняння розмірів кешів різних архітектур. Від першої появи кешу в архітектурі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Intel 80486, поділ його в Р5. Появи кешу другого рівня в Р6 і третього в NetBurst. До сучасних мікроархітектур.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Посилання на таблицю з усіма даними: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https://docs.google.com/spreadsheets/d/1jVMOBTP0f0RblQ1Jroil3UKy0qHC9LKJHiqBcCzeO1E/edit?usp=sharing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Переламні моменти: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54750"/>
            <a:ext cx="70305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80386: Остання з х86 без кешу;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Intel 80486: Поява першого спільного кешу L1;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Р5: поділ кешу першого рівня на інструкції та дані;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P6: поява кешу другого рівня;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NetBurst: поділ кешу першого рівня на ядра, поява кешу третього рівня;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Nehalem: поділ кешу другого рівня на ядра;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Haswell/Broadwell: поява кешу четвертого рівня(у вигляді eDRAM);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Comet Lake: поділ кешу третього рівня на ядра.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Основні тенденції: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63075"/>
            <a:ext cx="70305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L1 кеш ділиться на дані та код;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Кеші L1 та L2 окремі на кожне ядро;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кешу </a:t>
            </a:r>
            <a:r>
              <a:rPr lang="en"/>
              <a:t>L1 </a:t>
            </a:r>
            <a:r>
              <a:rPr lang="en"/>
              <a:t>на код не збільшувався після 32 КВ;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</a:t>
            </a:r>
            <a:r>
              <a:rPr lang="en"/>
              <a:t>кешу L1 на дані збільшився лише останнім часом з 32 КВ до 48;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Розмір кешу L2 збільшувався до 1 МВ, але найчастіше використовується 256-512 КВ;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 L3 найчастіше shared, його розміри сильно відрізняються;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Кеш L4 майже не використовується;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Більшість змін в кеші пов’язані зі зміною розміру L3.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