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58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5" r:id="rId15"/>
    <p:sldId id="267" r:id="rId16"/>
    <p:sldId id="268" r:id="rId17"/>
    <p:sldId id="269" r:id="rId18"/>
    <p:sldId id="273" r:id="rId19"/>
    <p:sldId id="270" r:id="rId20"/>
    <p:sldId id="271" r:id="rId21"/>
    <p:sldId id="276" r:id="rId22"/>
    <p:sldId id="272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7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5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5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3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77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6805-06D3-47CA-ADAE-DB7E0ADDA01C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4EB6-3951-4052-9115-B9E4E2522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60483" y="184638"/>
            <a:ext cx="11491548" cy="6497515"/>
            <a:chOff x="360483" y="184638"/>
            <a:chExt cx="11491548" cy="6497515"/>
          </a:xfrm>
        </p:grpSpPr>
        <p:sp>
          <p:nvSpPr>
            <p:cNvPr id="23" name="矩形 22"/>
            <p:cNvSpPr/>
            <p:nvPr/>
          </p:nvSpPr>
          <p:spPr>
            <a:xfrm>
              <a:off x="360483" y="184638"/>
              <a:ext cx="11491548" cy="64975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483" y="195631"/>
              <a:ext cx="11491548" cy="39565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大框架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870440" y="2226651"/>
            <a:ext cx="1565030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Kinect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0440" y="3299314"/>
            <a:ext cx="1565030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541855" y="1083652"/>
            <a:ext cx="1565030" cy="764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交互控制端</a:t>
            </a:r>
            <a:endParaRPr lang="en-US" altLang="zh-CN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9541855" y="2193683"/>
            <a:ext cx="1565030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9541855" y="3385036"/>
            <a:ext cx="1565030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摄像机管理</a:t>
            </a:r>
            <a:endParaRPr lang="en-US" altLang="zh-CN" dirty="0" smtClean="0"/>
          </a:p>
        </p:txBody>
      </p:sp>
      <p:sp>
        <p:nvSpPr>
          <p:cNvPr id="29" name="圆角矩形 28"/>
          <p:cNvSpPr/>
          <p:nvPr/>
        </p:nvSpPr>
        <p:spPr>
          <a:xfrm>
            <a:off x="2045305" y="4783015"/>
            <a:ext cx="1565030" cy="7649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代码生成器</a:t>
            </a:r>
            <a:endParaRPr lang="en-US" altLang="zh-CN" dirty="0" smtClean="0"/>
          </a:p>
        </p:txBody>
      </p:sp>
      <p:sp>
        <p:nvSpPr>
          <p:cNvPr id="30" name="圆角矩形 29"/>
          <p:cNvSpPr/>
          <p:nvPr/>
        </p:nvSpPr>
        <p:spPr>
          <a:xfrm>
            <a:off x="5899639" y="4781909"/>
            <a:ext cx="1565030" cy="7649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资源加载</a:t>
            </a:r>
            <a:endParaRPr lang="en-US" altLang="zh-CN" dirty="0" smtClean="0"/>
          </a:p>
        </p:txBody>
      </p:sp>
      <p:sp>
        <p:nvSpPr>
          <p:cNvPr id="31" name="圆角矩形 30"/>
          <p:cNvSpPr/>
          <p:nvPr/>
        </p:nvSpPr>
        <p:spPr>
          <a:xfrm>
            <a:off x="7826806" y="4781908"/>
            <a:ext cx="1565030" cy="7649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相关工具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3972472" y="4781910"/>
            <a:ext cx="1565030" cy="76493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网络化</a:t>
            </a:r>
            <a:endParaRPr lang="en-US" altLang="zh-CN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3305908" y="3275132"/>
            <a:ext cx="5310554" cy="1162787"/>
            <a:chOff x="3305908" y="3275132"/>
            <a:chExt cx="5310554" cy="1162787"/>
          </a:xfrm>
        </p:grpSpPr>
        <p:grpSp>
          <p:nvGrpSpPr>
            <p:cNvPr id="39" name="组合 38"/>
            <p:cNvGrpSpPr/>
            <p:nvPr/>
          </p:nvGrpSpPr>
          <p:grpSpPr>
            <a:xfrm>
              <a:off x="3305908" y="3275132"/>
              <a:ext cx="5310554" cy="1162787"/>
              <a:chOff x="3305908" y="3275132"/>
              <a:chExt cx="5310554" cy="116278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3305908" y="3299314"/>
                <a:ext cx="5310554" cy="11386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3305908" y="3275132"/>
                <a:ext cx="5310554" cy="35169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外部访问</a:t>
                </a:r>
                <a:endParaRPr lang="zh-CN" altLang="en-US" dirty="0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3450980" y="3816956"/>
              <a:ext cx="1565030" cy="42643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其他接口</a:t>
              </a:r>
              <a:endParaRPr lang="en-US" altLang="zh-CN" dirty="0" smtClean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141846" y="3827946"/>
              <a:ext cx="1565030" cy="42643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功能控制端</a:t>
              </a:r>
              <a:endParaRPr lang="en-US" altLang="zh-CN" dirty="0" smtClean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972297" y="3829048"/>
              <a:ext cx="1565030" cy="4022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框架事件</a:t>
              </a:r>
              <a:endParaRPr lang="zh-CN" altLang="en-US" dirty="0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870440" y="1083652"/>
            <a:ext cx="1565030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KGUI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305908" y="1083652"/>
            <a:ext cx="5310554" cy="2081579"/>
            <a:chOff x="3305908" y="1083652"/>
            <a:chExt cx="5310554" cy="2081579"/>
          </a:xfrm>
        </p:grpSpPr>
        <p:grpSp>
          <p:nvGrpSpPr>
            <p:cNvPr id="38" name="组合 37"/>
            <p:cNvGrpSpPr/>
            <p:nvPr/>
          </p:nvGrpSpPr>
          <p:grpSpPr>
            <a:xfrm>
              <a:off x="3305908" y="1083652"/>
              <a:ext cx="5310554" cy="2081579"/>
              <a:chOff x="3305908" y="1083652"/>
              <a:chExt cx="5310554" cy="208157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305908" y="1083652"/>
                <a:ext cx="5310554" cy="2081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3305908" y="1083652"/>
                <a:ext cx="5310554" cy="35169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公用插件</a:t>
                </a:r>
                <a:endParaRPr lang="zh-CN" altLang="en-US" dirty="0"/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5178670" y="1652954"/>
              <a:ext cx="1565030" cy="50116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高亮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976695" y="1652954"/>
              <a:ext cx="1565030" cy="50116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Json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450980" y="2439865"/>
              <a:ext cx="1565030" cy="50116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虚影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161082" y="2417883"/>
              <a:ext cx="1565030" cy="50116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450980" y="1652954"/>
              <a:ext cx="1565030" cy="50116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旋转缩放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6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9" y="531482"/>
            <a:ext cx="8666667" cy="44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62" y="1970351"/>
            <a:ext cx="5095238" cy="33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13" y="4184637"/>
            <a:ext cx="2657143" cy="2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946" y="2086172"/>
            <a:ext cx="498095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" y="502836"/>
            <a:ext cx="6515851" cy="6355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551" y="502836"/>
            <a:ext cx="6485714" cy="34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21" y="4051846"/>
            <a:ext cx="5085714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" y="2548119"/>
            <a:ext cx="5095238" cy="2904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框架事件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1" y="518096"/>
            <a:ext cx="3695238" cy="17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14" y="518096"/>
            <a:ext cx="7602963" cy="63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56" y="633046"/>
            <a:ext cx="7723809" cy="5790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KGUI_Controller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715" y="633046"/>
            <a:ext cx="4062047" cy="20134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KGUI_Controller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控制端，射线的发射起点，射线开关，以及面向外部的公共方法。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KGUI_ButtonHand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则是射线处理的实现者。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0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KGUI_ButtonHand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9" y="123092"/>
            <a:ext cx="7253601" cy="6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92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背包功能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7" y="580263"/>
            <a:ext cx="10514286" cy="53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88" y="1016780"/>
            <a:ext cx="512380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滚动条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5" y="586387"/>
            <a:ext cx="5095238" cy="37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73" y="586387"/>
            <a:ext cx="1704762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(Panel)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1015" y="579201"/>
            <a:ext cx="6444761" cy="1627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如果说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的“按钮点击交互”是基于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ButtonBase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来触发的话，那么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的“滚轮、范围判断”都是基于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来触发的。 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只要弄懂这两个类，基本大部分的常用控件都可以灵活的设计与开发出来。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52" y="579201"/>
            <a:ext cx="5028571" cy="5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6377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KGUI-Utility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369"/>
            <a:ext cx="8960317" cy="6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ScrollView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5" y="662448"/>
            <a:ext cx="4923809" cy="1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93" y="2368156"/>
            <a:ext cx="2695238" cy="9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5" y="2368156"/>
            <a:ext cx="22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0"/>
            <a:ext cx="12192000" cy="4264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框架预制物体与公用配置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6" y="668156"/>
            <a:ext cx="8009524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按钮基类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ButtonBase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469" y="544033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的控制端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KGUI_Controller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，射线触发已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KGUI_ButtonBase</a:t>
            </a:r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基类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为基础，从而来触发相应的事件。 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33" y="544032"/>
            <a:ext cx="4683368" cy="6241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" y="1371601"/>
            <a:ext cx="5213839" cy="52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按钮基类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ButtonBase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64" y="544033"/>
            <a:ext cx="4683368" cy="62417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900" y="544033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KGUI_ButtonBase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衍生出来的控件有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KGUI_Srollbar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KGUI_Toggle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KGUI_ButtonCustom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899" y="1511188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KGUI_Panel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以及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KGUI_Scrollbar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，衍生出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KGUI_ScrollView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KGUI_Dropwon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898" y="2478343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KGUI_ScrollView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，衍生出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KGUI_Backpack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6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KGUI-</a:t>
            </a:r>
            <a:r>
              <a:rPr lang="zh-CN" altLang="en-US" dirty="0" smtClean="0"/>
              <a:t>按钮自定义类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ButtonCustom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45" y="552825"/>
            <a:ext cx="5523809" cy="5819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23" y="552825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KGUI_ButtonCustom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通过实现手动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</a:t>
            </a:r>
            <a:r>
              <a:rPr lang="en-US" altLang="zh-C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离开触发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OnCustomExit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zh-C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，那么它可以实现移入菜单功能。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22" y="1528772"/>
            <a:ext cx="6444761" cy="82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注册的事件还是跟</a:t>
            </a:r>
            <a:r>
              <a:rPr lang="en-US" altLang="zh-CN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一致，在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OnEnter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OnExit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写具体实现。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4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0"/>
              <a:ext cx="12192000" cy="6858000"/>
              <a:chOff x="272561" y="-219808"/>
              <a:chExt cx="11491548" cy="64975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72561" y="-219808"/>
                <a:ext cx="11491548" cy="649751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72561" y="-208815"/>
                <a:ext cx="11491548" cy="39565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后续开发计划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07731" y="591281"/>
              <a:ext cx="11728937" cy="6117249"/>
              <a:chOff x="307731" y="591281"/>
              <a:chExt cx="11728937" cy="6117249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07731" y="591281"/>
                <a:ext cx="11728937" cy="6117249"/>
                <a:chOff x="307731" y="591281"/>
                <a:chExt cx="11728937" cy="6117249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307731" y="591281"/>
                  <a:ext cx="11728937" cy="6117249"/>
                  <a:chOff x="703385" y="784711"/>
                  <a:chExt cx="10518252" cy="6117249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3334105" y="784711"/>
                    <a:ext cx="7863619" cy="6117249"/>
                    <a:chOff x="3334105" y="784711"/>
                    <a:chExt cx="7863619" cy="6117249"/>
                  </a:xfrm>
                </p:grpSpPr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3334105" y="784711"/>
                      <a:ext cx="7863619" cy="6117249"/>
                    </a:xfrm>
                    <a:prstGeom prst="rect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0" name="圆角矩形 59"/>
                    <p:cNvSpPr/>
                    <p:nvPr/>
                  </p:nvSpPr>
                  <p:spPr>
                    <a:xfrm>
                      <a:off x="3334106" y="788923"/>
                      <a:ext cx="7863618" cy="44973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框架完善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703385" y="1238661"/>
                    <a:ext cx="10494339" cy="484632"/>
                    <a:chOff x="703385" y="1238661"/>
                    <a:chExt cx="10494339" cy="484632"/>
                  </a:xfrm>
                </p:grpSpPr>
                <p:sp>
                  <p:nvSpPr>
                    <p:cNvPr id="56" name="圆角矩形 55"/>
                    <p:cNvSpPr/>
                    <p:nvPr/>
                  </p:nvSpPr>
                  <p:spPr>
                    <a:xfrm>
                      <a:off x="703385" y="1243242"/>
                      <a:ext cx="1565030" cy="480051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Kinect</a:t>
                      </a:r>
                      <a:endParaRPr lang="zh-CN" altLang="en-US" dirty="0"/>
                    </a:p>
                  </p:txBody>
                </p:sp>
                <p:sp>
                  <p:nvSpPr>
                    <p:cNvPr id="57" name="右箭头 56"/>
                    <p:cNvSpPr/>
                    <p:nvPr/>
                  </p:nvSpPr>
                  <p:spPr>
                    <a:xfrm>
                      <a:off x="2336110" y="1238661"/>
                      <a:ext cx="978408" cy="484632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圆角矩形 57"/>
                    <p:cNvSpPr/>
                    <p:nvPr/>
                  </p:nvSpPr>
                  <p:spPr>
                    <a:xfrm>
                      <a:off x="3334105" y="1314017"/>
                      <a:ext cx="7863619" cy="409276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altLang="zh-CN" dirty="0" smtClean="0"/>
                        <a:t>Kinect UI</a:t>
                      </a:r>
                      <a:r>
                        <a:rPr lang="zh-CN" altLang="en-US" dirty="0" smtClean="0"/>
                        <a:t>提示，信息处理、具体实现</a:t>
                      </a:r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考虑中</a:t>
                      </a:r>
                      <a:r>
                        <a:rPr lang="en-US" altLang="zh-CN" dirty="0" smtClean="0"/>
                        <a:t>……]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703385" y="1920680"/>
                    <a:ext cx="10494339" cy="527547"/>
                    <a:chOff x="703385" y="1920680"/>
                    <a:chExt cx="10494339" cy="527547"/>
                  </a:xfrm>
                </p:grpSpPr>
                <p:sp>
                  <p:nvSpPr>
                    <p:cNvPr id="53" name="圆角矩形 52"/>
                    <p:cNvSpPr/>
                    <p:nvPr/>
                  </p:nvSpPr>
                  <p:spPr>
                    <a:xfrm>
                      <a:off x="703385" y="1970383"/>
                      <a:ext cx="1565030" cy="47784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交互控制端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54" name="圆角矩形 53"/>
                    <p:cNvSpPr/>
                    <p:nvPr/>
                  </p:nvSpPr>
                  <p:spPr>
                    <a:xfrm>
                      <a:off x="3334105" y="1943100"/>
                      <a:ext cx="7863619" cy="505127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dirty="0" smtClean="0"/>
                        <a:t>集成常用距离检测以及碰撞检测，只需要配置好相关参数即可。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55" name="右箭头 54"/>
                    <p:cNvSpPr/>
                    <p:nvPr/>
                  </p:nvSpPr>
                  <p:spPr>
                    <a:xfrm>
                      <a:off x="2331783" y="1920680"/>
                      <a:ext cx="978408" cy="484632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703385" y="2646937"/>
                    <a:ext cx="10494338" cy="484632"/>
                    <a:chOff x="703385" y="2646937"/>
                    <a:chExt cx="10494338" cy="484632"/>
                  </a:xfrm>
                </p:grpSpPr>
                <p:sp>
                  <p:nvSpPr>
                    <p:cNvPr id="50" name="圆角矩形 49"/>
                    <p:cNvSpPr/>
                    <p:nvPr/>
                  </p:nvSpPr>
                  <p:spPr>
                    <a:xfrm>
                      <a:off x="703385" y="2649804"/>
                      <a:ext cx="1565030" cy="48176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err="1" smtClean="0"/>
                        <a:t>UniRx</a:t>
                      </a:r>
                      <a:r>
                        <a:rPr lang="zh-CN" altLang="en-US" dirty="0" smtClean="0"/>
                        <a:t>响应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51" name="圆角矩形 50"/>
                    <p:cNvSpPr/>
                    <p:nvPr/>
                  </p:nvSpPr>
                  <p:spPr>
                    <a:xfrm>
                      <a:off x="3310190" y="2666050"/>
                      <a:ext cx="7887533" cy="465519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dirty="0" smtClean="0"/>
                        <a:t>根据</a:t>
                      </a:r>
                      <a:r>
                        <a:rPr lang="en-US" altLang="zh-CN" dirty="0" err="1" smtClean="0"/>
                        <a:t>UniRx</a:t>
                      </a:r>
                      <a:r>
                        <a:rPr lang="zh-CN" altLang="en-US" dirty="0" smtClean="0"/>
                        <a:t>多线程响应方式，来重构框架，从而能跟踪每一模块的运行状况。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52" name="右箭头 51"/>
                    <p:cNvSpPr/>
                    <p:nvPr/>
                  </p:nvSpPr>
                  <p:spPr>
                    <a:xfrm>
                      <a:off x="2331783" y="2646937"/>
                      <a:ext cx="978408" cy="484632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703385" y="3366614"/>
                    <a:ext cx="10518252" cy="489890"/>
                    <a:chOff x="703385" y="3366614"/>
                    <a:chExt cx="10518252" cy="489890"/>
                  </a:xfrm>
                </p:grpSpPr>
                <p:sp>
                  <p:nvSpPr>
                    <p:cNvPr id="47" name="圆角矩形 46"/>
                    <p:cNvSpPr/>
                    <p:nvPr/>
                  </p:nvSpPr>
                  <p:spPr>
                    <a:xfrm>
                      <a:off x="703385" y="3366614"/>
                      <a:ext cx="1565030" cy="48176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 smtClean="0"/>
                        <a:t>框架迭代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48" name="圆角矩形 47"/>
                    <p:cNvSpPr/>
                    <p:nvPr/>
                  </p:nvSpPr>
                  <p:spPr>
                    <a:xfrm>
                      <a:off x="3334104" y="3374738"/>
                      <a:ext cx="7887533" cy="465519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dirty="0" smtClean="0"/>
                        <a:t>迭代</a:t>
                      </a:r>
                      <a:r>
                        <a:rPr lang="en-US" altLang="zh-CN" dirty="0" smtClean="0"/>
                        <a:t>KGUI(</a:t>
                      </a:r>
                      <a:r>
                        <a:rPr lang="zh-CN" altLang="en-US" dirty="0" smtClean="0"/>
                        <a:t>背包资源读取、碰撞触发等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、迭代</a:t>
                      </a: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框架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实现动画与实现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p:txBody>
                </p:sp>
                <p:sp>
                  <p:nvSpPr>
                    <p:cNvPr id="49" name="右箭头 48"/>
                    <p:cNvSpPr/>
                    <p:nvPr/>
                  </p:nvSpPr>
                  <p:spPr>
                    <a:xfrm>
                      <a:off x="2345903" y="3371872"/>
                      <a:ext cx="978408" cy="484632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dk1">
                            <a:lumMod val="67000"/>
                          </a:schemeClr>
                        </a:gs>
                        <a:gs pos="48000">
                          <a:schemeClr val="dk1">
                            <a:lumMod val="97000"/>
                            <a:lumOff val="3000"/>
                          </a:schemeClr>
                        </a:gs>
                        <a:gs pos="100000">
                          <a:schemeClr val="dk1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703385" y="4058080"/>
                    <a:ext cx="10518252" cy="490376"/>
                    <a:chOff x="703385" y="4058080"/>
                    <a:chExt cx="10518252" cy="490376"/>
                  </a:xfrm>
                </p:grpSpPr>
                <p:sp>
                  <p:nvSpPr>
                    <p:cNvPr id="44" name="圆角矩形 43"/>
                    <p:cNvSpPr/>
                    <p:nvPr/>
                  </p:nvSpPr>
                  <p:spPr>
                    <a:xfrm>
                      <a:off x="703385" y="4063824"/>
                      <a:ext cx="1565030" cy="484632"/>
                    </a:xfrm>
                    <a:prstGeom prst="roundRect">
                      <a:avLst/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代码生成器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圆角矩形 44"/>
                    <p:cNvSpPr/>
                    <p:nvPr/>
                  </p:nvSpPr>
                  <p:spPr>
                    <a:xfrm>
                      <a:off x="3334104" y="4058080"/>
                      <a:ext cx="7887533" cy="484632"/>
                    </a:xfrm>
                    <a:prstGeom prst="roundRect">
                      <a:avLst/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相关仪器的基本架构代码自动生成，将实现剥离出来，进行统一管理与侦查。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右箭头 45"/>
                    <p:cNvSpPr/>
                    <p:nvPr/>
                  </p:nvSpPr>
                  <p:spPr>
                    <a:xfrm>
                      <a:off x="2312055" y="4058080"/>
                      <a:ext cx="978408" cy="484632"/>
                    </a:xfrm>
                    <a:prstGeom prst="rightArrow">
                      <a:avLst/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307731" y="4589585"/>
                  <a:ext cx="11724112" cy="1237851"/>
                  <a:chOff x="307731" y="4589585"/>
                  <a:chExt cx="11724112" cy="1237851"/>
                </a:xfrm>
              </p:grpSpPr>
              <p:sp>
                <p:nvSpPr>
                  <p:cNvPr id="61" name="圆角矩形 60"/>
                  <p:cNvSpPr/>
                  <p:nvPr/>
                </p:nvSpPr>
                <p:spPr>
                  <a:xfrm>
                    <a:off x="307731" y="4606599"/>
                    <a:ext cx="1745170" cy="484632"/>
                  </a:xfrm>
                  <a:prstGeom prst="roundRect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框架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监控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3241254" y="4606599"/>
                    <a:ext cx="8768747" cy="484632"/>
                  </a:xfrm>
                  <a:prstGeom prst="roundRect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监控场景中的所有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</a:rPr>
                      <a:t>UI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、事件。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右箭头 62"/>
                  <p:cNvSpPr/>
                  <p:nvPr/>
                </p:nvSpPr>
                <p:spPr>
                  <a:xfrm>
                    <a:off x="2139308" y="4589585"/>
                    <a:ext cx="1053282" cy="484632"/>
                  </a:xfrm>
                  <a:prstGeom prst="rightArrow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圆角矩形 63"/>
                  <p:cNvSpPr/>
                  <p:nvPr/>
                </p:nvSpPr>
                <p:spPr>
                  <a:xfrm>
                    <a:off x="307731" y="5342804"/>
                    <a:ext cx="1745170" cy="484632"/>
                  </a:xfrm>
                  <a:prstGeom prst="roundRect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框架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</a:rPr>
                      <a:t>API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编辑器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圆角矩形 64"/>
                  <p:cNvSpPr/>
                  <p:nvPr/>
                </p:nvSpPr>
                <p:spPr>
                  <a:xfrm>
                    <a:off x="3263096" y="5342804"/>
                    <a:ext cx="8768747" cy="484632"/>
                  </a:xfrm>
                  <a:prstGeom prst="roundRect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在编辑器中有</a:t>
                    </a:r>
                    <a:r>
                      <a:rPr lang="en-US" altLang="zh-CN" b="1" dirty="0" smtClean="0">
                        <a:solidFill>
                          <a:schemeClr val="tx1"/>
                        </a:solidFill>
                      </a:rPr>
                      <a:t>API</a:t>
                    </a:r>
                    <a:r>
                      <a:rPr lang="zh-CN" altLang="en-US" b="1" dirty="0" smtClean="0">
                        <a:solidFill>
                          <a:schemeClr val="tx1"/>
                        </a:solidFill>
                      </a:rPr>
                      <a:t>，可进行搜索查看，使用说明等情况。</a:t>
                    </a:r>
                    <a:endParaRPr lang="en-US" altLang="zh-CN" b="1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右箭头 65"/>
                  <p:cNvSpPr/>
                  <p:nvPr/>
                </p:nvSpPr>
                <p:spPr>
                  <a:xfrm>
                    <a:off x="2139308" y="5342804"/>
                    <a:ext cx="1053282" cy="484632"/>
                  </a:xfrm>
                  <a:prstGeom prst="rightArrow">
                    <a:avLst/>
                  </a:prstGeom>
                  <a:ln/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" name="组合 3"/>
              <p:cNvGrpSpPr/>
              <p:nvPr/>
            </p:nvGrpSpPr>
            <p:grpSpPr>
              <a:xfrm>
                <a:off x="307731" y="6069972"/>
                <a:ext cx="11724111" cy="484632"/>
                <a:chOff x="307731" y="6069972"/>
                <a:chExt cx="11724111" cy="484632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>
                  <a:off x="307731" y="6069972"/>
                  <a:ext cx="1745170" cy="484632"/>
                </a:xfrm>
                <a:prstGeom prst="round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规则制定</a:t>
                  </a:r>
                  <a:endParaRPr lang="en-US" altLang="zh-CN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>
                  <a:off x="3263095" y="6069972"/>
                  <a:ext cx="8768747" cy="484632"/>
                </a:xfrm>
                <a:prstGeom prst="round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定义命名规则、文件规则</a:t>
                  </a:r>
                  <a:endParaRPr lang="en-US" altLang="zh-CN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右箭头 68"/>
                <p:cNvSpPr/>
                <p:nvPr/>
              </p:nvSpPr>
              <p:spPr>
                <a:xfrm>
                  <a:off x="2147260" y="6069972"/>
                  <a:ext cx="1053282" cy="484632"/>
                </a:xfrm>
                <a:prstGeom prst="rightArrow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636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451230" y="404446"/>
            <a:ext cx="6740770" cy="6453553"/>
            <a:chOff x="0" y="478083"/>
            <a:chExt cx="5310554" cy="6379917"/>
          </a:xfrm>
        </p:grpSpPr>
        <p:sp>
          <p:nvSpPr>
            <p:cNvPr id="22" name="矩形 21"/>
            <p:cNvSpPr/>
            <p:nvPr/>
          </p:nvSpPr>
          <p:spPr>
            <a:xfrm>
              <a:off x="0" y="478083"/>
              <a:ext cx="5310554" cy="6379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0" y="478083"/>
              <a:ext cx="5310554" cy="3516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距离交互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工具（化学）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0" y="406475"/>
            <a:ext cx="5310554" cy="6453555"/>
            <a:chOff x="0" y="478083"/>
            <a:chExt cx="5310554" cy="6379917"/>
          </a:xfrm>
        </p:grpSpPr>
        <p:sp>
          <p:nvSpPr>
            <p:cNvPr id="17" name="矩形 16"/>
            <p:cNvSpPr/>
            <p:nvPr/>
          </p:nvSpPr>
          <p:spPr>
            <a:xfrm>
              <a:off x="0" y="478083"/>
              <a:ext cx="5310554" cy="6379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0" y="478083"/>
              <a:ext cx="5310554" cy="35169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距离交互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186961" y="883621"/>
            <a:ext cx="2936631" cy="430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DistanceInteraction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514599" y="1314445"/>
            <a:ext cx="281354" cy="5055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2974" y="1820008"/>
            <a:ext cx="3424604" cy="4308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InteractionBase</a:t>
            </a:r>
            <a:r>
              <a:rPr lang="en-US" altLang="zh-CN" dirty="0" smtClean="0"/>
              <a:t>(</a:t>
            </a:r>
            <a:r>
              <a:rPr lang="zh-CN" altLang="en-US" dirty="0" smtClean="0"/>
              <a:t>距离基类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8680937" y="1314445"/>
            <a:ext cx="281354" cy="5055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09312" y="1820008"/>
            <a:ext cx="3424604" cy="4308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EquipmentBase</a:t>
            </a:r>
            <a:r>
              <a:rPr lang="en-US" altLang="zh-CN" dirty="0" smtClean="0"/>
              <a:t>(</a:t>
            </a:r>
            <a:r>
              <a:rPr lang="zh-CN" altLang="en-US" dirty="0"/>
              <a:t>仪器</a:t>
            </a:r>
            <a:r>
              <a:rPr lang="zh-CN" altLang="en-US" dirty="0" smtClean="0"/>
              <a:t>基类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53299" y="883621"/>
            <a:ext cx="2936631" cy="430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FeaturesObjectController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942974" y="2773972"/>
            <a:ext cx="1536089" cy="5715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距离公用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831489" y="2766196"/>
            <a:ext cx="1536089" cy="5715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仪器交互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109313" y="2580538"/>
            <a:ext cx="3424603" cy="41763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Equipment</a:t>
            </a:r>
            <a:r>
              <a:rPr lang="zh-CN" altLang="en-US" dirty="0" smtClean="0"/>
              <a:t>（仪器逻辑）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640149" y="3347500"/>
            <a:ext cx="1846751" cy="41729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Effect(</a:t>
            </a:r>
            <a:r>
              <a:rPr lang="zh-CN" altLang="en-US" dirty="0" smtClean="0"/>
              <a:t>具体特效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9700480" y="3337696"/>
            <a:ext cx="1846751" cy="41729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Action(</a:t>
            </a:r>
            <a:r>
              <a:rPr lang="zh-CN" altLang="en-US" dirty="0" smtClean="0"/>
              <a:t>具体动作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5848714" y="3347500"/>
            <a:ext cx="1536089" cy="41729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4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InteractionBase</a:t>
            </a:r>
            <a:r>
              <a:rPr lang="en-US" altLang="zh-CN" dirty="0"/>
              <a:t>(</a:t>
            </a:r>
            <a:r>
              <a:rPr lang="zh-CN" altLang="en-US" dirty="0"/>
              <a:t>距离基类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94"/>
            <a:ext cx="4876190" cy="7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9451"/>
            <a:ext cx="6000000" cy="55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27" y="516594"/>
            <a:ext cx="6495238" cy="193333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479931" y="2715732"/>
            <a:ext cx="5161084" cy="2999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DistanceInteraction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距离交互在进行对</a:t>
            </a:r>
            <a:r>
              <a:rPr lang="en-US" altLang="zh-CN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EquipmentBase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类的一层封装。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25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InteractionController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距离功能控制端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4" y="515590"/>
            <a:ext cx="4714286" cy="2257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42438" y="515590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与功能控制端原理类似。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28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EquipmentBase</a:t>
            </a:r>
            <a:r>
              <a:rPr lang="en-US" altLang="zh-CN" dirty="0" smtClean="0"/>
              <a:t>(</a:t>
            </a:r>
            <a:r>
              <a:rPr lang="zh-CN" altLang="en-US" dirty="0" smtClean="0"/>
              <a:t>仪器基类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337" y="471629"/>
            <a:ext cx="11904786" cy="451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仪器基类则是在</a:t>
            </a:r>
            <a:r>
              <a:rPr lang="en-US" altLang="zh-CN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FeaturesObjectController</a:t>
            </a:r>
            <a:r>
              <a:rPr lang="zh-CN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基础上在进行封装一层。</a:t>
            </a:r>
            <a:endParaRPr lang="en-US" altLang="zh-CN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56" y="3487391"/>
            <a:ext cx="6266667" cy="19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56" y="990376"/>
            <a:ext cx="5666667" cy="21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" y="990376"/>
            <a:ext cx="4847619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5" y="477121"/>
            <a:ext cx="10552381" cy="22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5" y="2887605"/>
            <a:ext cx="3228571" cy="10476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" y="4117137"/>
            <a:ext cx="4771429" cy="18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347" y="4117137"/>
            <a:ext cx="2561905" cy="18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534" y="4117135"/>
            <a:ext cx="1514286" cy="171428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117623" y="3022974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如何通过数据进行拼接？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11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之药品数据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6" y="496786"/>
            <a:ext cx="10714286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0"/>
            <a:ext cx="12192000" cy="4264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框架预制物体与公用配置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28" y="501906"/>
            <a:ext cx="8057143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之容器药品数据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5" y="532169"/>
            <a:ext cx="10476190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69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之生成容器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（位于</a:t>
            </a:r>
            <a:r>
              <a:rPr lang="en-US" altLang="zh-CN" dirty="0" err="1" smtClean="0"/>
              <a:t>Initialization_NarrowMouthBottle_Dropper_HCl.cs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8" y="555763"/>
            <a:ext cx="10390476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之生成容器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（位于</a:t>
            </a:r>
            <a:r>
              <a:rPr lang="en-US" altLang="zh-CN" dirty="0" err="1"/>
              <a:t>ET_Dropper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9" y="535053"/>
            <a:ext cx="7428571" cy="3009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72500" y="535053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在这里实现模型的创建和数据的一些初始化？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052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之生成容器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（位于</a:t>
            </a:r>
            <a:r>
              <a:rPr lang="en-US" altLang="zh-CN" dirty="0" err="1" smtClean="0"/>
              <a:t>EC_ContainerBase.cs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7" y="704488"/>
            <a:ext cx="10247619" cy="59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46" y="704488"/>
            <a:ext cx="631428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1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之生成容器</a:t>
            </a:r>
            <a:r>
              <a:rPr lang="en-US" altLang="zh-CN" dirty="0" smtClean="0"/>
              <a:t>(</a:t>
            </a:r>
            <a:r>
              <a:rPr lang="zh-CN" altLang="en-US" dirty="0"/>
              <a:t>编辑器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（创建）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440" y="2746383"/>
            <a:ext cx="2942857" cy="40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8" y="525127"/>
            <a:ext cx="10666667" cy="24666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1015" y="3225499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或者通过右键菜单进行创建等方式。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8984" y="3225499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这么做的好处是，方便管理、以及后期的移植扩展。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015" y="4236083"/>
            <a:ext cx="2848708" cy="77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通过数据去驱动模型。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105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之仪器具体实现（胶头滴管为例）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4" y="500802"/>
            <a:ext cx="10180952" cy="59619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418885" y="500802"/>
            <a:ext cx="1711568" cy="86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只写逻辑，不写具体实现。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18885" y="1576394"/>
            <a:ext cx="1711568" cy="18526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交互将不使用</a:t>
            </a:r>
            <a:r>
              <a:rPr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TagID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，而是相应的接口或者类来进行判断。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190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之仪器具体实现（胶头滴管为例）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8" y="544878"/>
            <a:ext cx="5190476" cy="19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85339" y="544878"/>
            <a:ext cx="3719146" cy="86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动作：在</a:t>
            </a:r>
            <a:r>
              <a:rPr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EA_Dropper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945" y="3815745"/>
            <a:ext cx="3719146" cy="86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特效：在</a:t>
            </a:r>
            <a:r>
              <a:rPr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Effect_Dropper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39" y="1547316"/>
            <a:ext cx="549523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55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Equipment</a:t>
            </a:r>
            <a:r>
              <a:rPr lang="zh-CN" altLang="en-US" dirty="0" smtClean="0"/>
              <a:t>之仪器具体实现（胶头滴管为例）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8" y="544878"/>
            <a:ext cx="5190476" cy="195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65889" y="2585613"/>
            <a:ext cx="3719146" cy="86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特效：在</a:t>
            </a:r>
            <a:r>
              <a:rPr lang="en-US" altLang="zh-CN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Effect_Dropper</a:t>
            </a:r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85" y="0"/>
            <a:ext cx="4790476" cy="6895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465" y="5321729"/>
            <a:ext cx="5078711" cy="8620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好处：当以后更改特效或者调整参数时，只需要对应特效类进行更改就好。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99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0"/>
              <a:ext cx="12192000" cy="6858000"/>
              <a:chOff x="272561" y="-219808"/>
              <a:chExt cx="11491548" cy="64975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72561" y="-219808"/>
                <a:ext cx="11491548" cy="649751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72561" y="-208815"/>
                <a:ext cx="11491548" cy="39565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后续开发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计划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75447" y="591281"/>
              <a:ext cx="11772141" cy="6117249"/>
              <a:chOff x="674433" y="784711"/>
              <a:chExt cx="10556997" cy="6117249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3334105" y="784711"/>
                <a:ext cx="7863619" cy="6117249"/>
                <a:chOff x="3334105" y="784711"/>
                <a:chExt cx="7863619" cy="6117249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3334105" y="784711"/>
                  <a:ext cx="7863619" cy="6117249"/>
                </a:xfrm>
                <a:prstGeom prst="rect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>
                  <a:off x="3334106" y="788923"/>
                  <a:ext cx="7863618" cy="449738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b="1" dirty="0" smtClean="0">
                      <a:solidFill>
                        <a:schemeClr val="tx1"/>
                      </a:solidFill>
                    </a:rPr>
                    <a:t>框架完善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674433" y="1314016"/>
                <a:ext cx="10523291" cy="656367"/>
                <a:chOff x="674433" y="1314016"/>
                <a:chExt cx="10523291" cy="656367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674433" y="1410440"/>
                  <a:ext cx="1565030" cy="480051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输入端</a:t>
                  </a:r>
                  <a:endParaRPr lang="zh-CN" altLang="en-US" dirty="0"/>
                </a:p>
              </p:txBody>
            </p:sp>
            <p:sp>
              <p:nvSpPr>
                <p:cNvPr id="57" name="右箭头 56"/>
                <p:cNvSpPr/>
                <p:nvPr/>
              </p:nvSpPr>
              <p:spPr>
                <a:xfrm>
                  <a:off x="2345905" y="1410440"/>
                  <a:ext cx="978408" cy="484632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3334105" y="1314016"/>
                  <a:ext cx="7863619" cy="656367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 smtClean="0"/>
                    <a:t>Kinect</a:t>
                  </a:r>
                  <a:r>
                    <a:rPr lang="zh-CN" altLang="en-US" dirty="0" smtClean="0"/>
                    <a:t>将重构，将相应的具体事件和实现集成在框架内，将输入（手势、鼠标、触摸等）抽离出来。</a:t>
                  </a:r>
                  <a:endParaRPr lang="zh-CN" altLang="en-US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74433" y="2209305"/>
                <a:ext cx="10533083" cy="520226"/>
                <a:chOff x="674433" y="2209305"/>
                <a:chExt cx="10533083" cy="520226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674433" y="2209305"/>
                  <a:ext cx="1565030" cy="47784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摄像机管理端</a:t>
                  </a:r>
                  <a:endParaRPr lang="en-US" altLang="zh-CN" dirty="0" smtClean="0"/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3343897" y="2224404"/>
                  <a:ext cx="7863619" cy="505127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管理特写、摄像机旋转、缩放等等，并提供相应事件。</a:t>
                  </a:r>
                  <a:endParaRPr lang="en-US" altLang="zh-CN" dirty="0" smtClean="0"/>
                </a:p>
              </p:txBody>
            </p:sp>
            <p:sp>
              <p:nvSpPr>
                <p:cNvPr id="55" name="右箭头 54"/>
                <p:cNvSpPr/>
                <p:nvPr/>
              </p:nvSpPr>
              <p:spPr>
                <a:xfrm>
                  <a:off x="2345904" y="2224404"/>
                  <a:ext cx="978408" cy="484632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703385" y="2898117"/>
                <a:ext cx="10518253" cy="492756"/>
                <a:chOff x="703385" y="2898117"/>
                <a:chExt cx="10518253" cy="492756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703385" y="2898117"/>
                  <a:ext cx="1565030" cy="48176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仪器扩展</a:t>
                  </a:r>
                  <a:endParaRPr lang="en-US" altLang="zh-CN" dirty="0" smtClean="0"/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3334105" y="2906241"/>
                  <a:ext cx="7887533" cy="465519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根据目前工具设计，完善化学重要仪器、设计物理工具。</a:t>
                  </a:r>
                  <a:endParaRPr lang="en-US" altLang="zh-CN" dirty="0" smtClean="0"/>
                </a:p>
              </p:txBody>
            </p:sp>
            <p:sp>
              <p:nvSpPr>
                <p:cNvPr id="52" name="右箭头 51"/>
                <p:cNvSpPr/>
                <p:nvPr/>
              </p:nvSpPr>
              <p:spPr>
                <a:xfrm>
                  <a:off x="2345905" y="2906241"/>
                  <a:ext cx="978408" cy="484632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03385" y="3681826"/>
                <a:ext cx="10528045" cy="514241"/>
                <a:chOff x="703385" y="3681826"/>
                <a:chExt cx="10528045" cy="514241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703385" y="3681826"/>
                  <a:ext cx="1565030" cy="48176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美术配合</a:t>
                  </a:r>
                  <a:endParaRPr lang="en-US" altLang="zh-CN" dirty="0" smtClean="0"/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3343897" y="3713251"/>
                  <a:ext cx="7887533" cy="465519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dirty="0" smtClean="0"/>
                    <a:t>以后特效或模型，将以仪器为单位，而不是将所有特效和模型都放在一块。</a:t>
                  </a:r>
                  <a:endParaRPr lang="en-US" altLang="zh-CN" dirty="0" smtClean="0"/>
                </a:p>
              </p:txBody>
            </p:sp>
            <p:sp>
              <p:nvSpPr>
                <p:cNvPr id="49" name="右箭头 48"/>
                <p:cNvSpPr/>
                <p:nvPr/>
              </p:nvSpPr>
              <p:spPr>
                <a:xfrm>
                  <a:off x="2345905" y="3711435"/>
                  <a:ext cx="978408" cy="484632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34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12192000" cy="6858000"/>
            <a:chOff x="272561" y="-219808"/>
            <a:chExt cx="11491548" cy="6497515"/>
          </a:xfrm>
        </p:grpSpPr>
        <p:sp>
          <p:nvSpPr>
            <p:cNvPr id="35" name="矩形 34"/>
            <p:cNvSpPr/>
            <p:nvPr/>
          </p:nvSpPr>
          <p:spPr>
            <a:xfrm>
              <a:off x="272561" y="-219808"/>
              <a:ext cx="11491548" cy="64975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2561" y="-208815"/>
              <a:ext cx="11491548" cy="39565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后续计划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378072" y="624543"/>
            <a:ext cx="1881548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博</a:t>
            </a:r>
            <a:r>
              <a:rPr lang="zh-CN" altLang="en-US" dirty="0" smtClean="0"/>
              <a:t>客辅助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78071" y="1734283"/>
            <a:ext cx="1881549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</a:t>
            </a:r>
            <a:r>
              <a:rPr lang="zh-CN" altLang="en-US" dirty="0"/>
              <a:t>移植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92726" y="2844023"/>
            <a:ext cx="1866895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可管理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78071" y="3988124"/>
            <a:ext cx="1881551" cy="76493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解决重复工作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1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8" y="925394"/>
            <a:ext cx="7822872" cy="544023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0" y="0"/>
            <a:ext cx="12192000" cy="4264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框架预制物体与公用配置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184" y="4183607"/>
            <a:ext cx="3009524" cy="19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137" y="925394"/>
            <a:ext cx="502857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0"/>
            <a:ext cx="12192000" cy="426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功能控制端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04" y="551317"/>
            <a:ext cx="5104762" cy="33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5" y="4491464"/>
            <a:ext cx="2514286" cy="9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5" y="551317"/>
            <a:ext cx="5104762" cy="37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304" y="4491464"/>
            <a:ext cx="5400000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0"/>
            <a:ext cx="12192000" cy="426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交互控制端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0" y="663819"/>
            <a:ext cx="5200000" cy="22190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3430" y="663818"/>
            <a:ext cx="4062047" cy="24750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、会检索出场景中所有的主动距离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交互</a:t>
            </a:r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，然后以下拉的形式进行帅选，从而进行选择。选择成功后，会自动的加入集合，从而减少距离检测的检索时间。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、自动生成距离检测相关需要的点，以及加载相关脚本。</a:t>
            </a:r>
            <a:endParaRPr lang="en-US" altLang="zh-CN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5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摄像机管理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1" y="685800"/>
            <a:ext cx="11088652" cy="5635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18" y="4612762"/>
            <a:ext cx="2733333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0" y="1956522"/>
            <a:ext cx="5114286" cy="32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0" y="624080"/>
            <a:ext cx="2571429" cy="12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191" y="458000"/>
            <a:ext cx="5123809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044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" y="569750"/>
            <a:ext cx="4617195" cy="15316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3" y="569750"/>
            <a:ext cx="5123809" cy="55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6" y="2361272"/>
            <a:ext cx="5657143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917</Words>
  <Application>Microsoft Office PowerPoint</Application>
  <PresentationFormat>宽屏</PresentationFormat>
  <Paragraphs>129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成 华清</cp:lastModifiedBy>
  <cp:revision>301</cp:revision>
  <dcterms:created xsi:type="dcterms:W3CDTF">2018-09-06T01:04:49Z</dcterms:created>
  <dcterms:modified xsi:type="dcterms:W3CDTF">2018-10-10T03:17:01Z</dcterms:modified>
</cp:coreProperties>
</file>