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ENTREGABLE N°3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ALVARO ANDRES GARZÓN</a:t>
            </a:r>
          </a:p>
          <a:p>
            <a:r>
              <a:rPr lang="es-CO" dirty="0" smtClean="0"/>
              <a:t>ANDRES FELIPE GIRALDO CARDONA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912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61866" y="441080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CO" sz="4400" dirty="0" smtClean="0"/>
              <a:t>DIAGRAMA DE CLASES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71496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5765" y="301214"/>
            <a:ext cx="10428847" cy="6153374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419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4140" y="4453833"/>
            <a:ext cx="8911687" cy="1280890"/>
          </a:xfrm>
        </p:spPr>
        <p:txBody>
          <a:bodyPr>
            <a:normAutofit/>
          </a:bodyPr>
          <a:lstStyle/>
          <a:p>
            <a:r>
              <a:rPr lang="es-CO" sz="4000" dirty="0" smtClean="0"/>
              <a:t>DIAGRAMA ENTIDAD - RELACIÓN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72230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369" b="1712"/>
          <a:stretch/>
        </p:blipFill>
        <p:spPr>
          <a:xfrm>
            <a:off x="1900723" y="835383"/>
            <a:ext cx="9222683" cy="57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626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16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ENTREGABLE N°3</vt:lpstr>
      <vt:lpstr>DIAGRAMA DE CLASES</vt:lpstr>
      <vt:lpstr>Presentación de PowerPoint</vt:lpstr>
      <vt:lpstr>DIAGRAMA ENTIDAD - RELACIÓN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ENTREGABLE N°3</dc:title>
  <dc:creator>salas</dc:creator>
  <cp:lastModifiedBy>salas</cp:lastModifiedBy>
  <cp:revision>1</cp:revision>
  <dcterms:created xsi:type="dcterms:W3CDTF">2019-10-02T23:54:46Z</dcterms:created>
  <dcterms:modified xsi:type="dcterms:W3CDTF">2019-10-03T00:39:47Z</dcterms:modified>
</cp:coreProperties>
</file>