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Fjall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FjallaOne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4a1f01d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4a1f01d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a1f01d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a1f01d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a1f01d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4a1f01d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a1f01d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4a1f01d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2eb6b6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2eb6b6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2eb6b6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2eb6b6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2eb6b6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52eb6b6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AG1 Grupo 2: Panadería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r>
              <a:rPr lang="es"/>
              <a:t> del Grupo: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Ignacio Gil Garzón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Lian Salmerón López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Vicente David Mut Giraldo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Juan Camilo Quiroz Muñoz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00" y="1322450"/>
            <a:ext cx="14287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19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62" y="3180225"/>
            <a:ext cx="1476875" cy="1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075350" y="4222725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Ticket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0" y="2774142"/>
            <a:ext cx="2200050" cy="15255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79600" y="4299650"/>
            <a:ext cx="1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Panadería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728" y="2857725"/>
            <a:ext cx="2325400" cy="148259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241500" y="42227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Clientes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80700" y="1640525"/>
            <a:ext cx="40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Recurso compartido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Sección crítica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Turno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Tickets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problema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-Problema con los hilos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50" y="1616938"/>
            <a:ext cx="3182700" cy="19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" y="2842999"/>
            <a:ext cx="3344775" cy="19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913" y="2307875"/>
            <a:ext cx="1810724" cy="18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75" y="2522475"/>
            <a:ext cx="1596124" cy="159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450" y="2307875"/>
            <a:ext cx="1888125" cy="1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6" y="2456275"/>
            <a:ext cx="2725094" cy="1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302" y="2584177"/>
            <a:ext cx="1665700" cy="16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475" y="2282288"/>
            <a:ext cx="4271051" cy="22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" y="2220862"/>
            <a:ext cx="4851375" cy="23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050" y="1853862"/>
            <a:ext cx="3998024" cy="310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3558" r="0" t="0"/>
          <a:stretch/>
        </p:blipFill>
        <p:spPr>
          <a:xfrm>
            <a:off x="196150" y="2006250"/>
            <a:ext cx="4427725" cy="27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600" y="2300988"/>
            <a:ext cx="3887250" cy="21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7650" y="2641450"/>
            <a:ext cx="7688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Gracias por vuestra atención!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