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18"/>
  </p:notesMasterIdLst>
  <p:sldIdLst>
    <p:sldId id="256" r:id="rId6"/>
    <p:sldId id="274" r:id="rId7"/>
    <p:sldId id="260" r:id="rId8"/>
    <p:sldId id="268" r:id="rId9"/>
    <p:sldId id="262" r:id="rId10"/>
    <p:sldId id="259" r:id="rId11"/>
    <p:sldId id="263" r:id="rId12"/>
    <p:sldId id="265" r:id="rId13"/>
    <p:sldId id="266" r:id="rId14"/>
    <p:sldId id="269" r:id="rId15"/>
    <p:sldId id="273" r:id="rId16"/>
    <p:sldId id="264" r:id="rId1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6EBE04-D98A-4EFC-AC03-6E9710E51FE6}" v="11" dt="2022-06-13T07:36:50.895"/>
    <p1510:client id="{4DFE2763-944A-4FF4-A69F-1C359E4565FB}" v="398" dt="2022-06-12T13:42:47.857"/>
    <p1510:client id="{5F79EBFD-58E9-47EE-ABB5-53B631D6D70F}" v="33" dt="2022-06-13T08:04:58.772"/>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derico Montini" userId="da7ea1af-98d7-4101-8cf1-e0b3daee4812" providerId="ADAL" clId="{9F247635-7E38-48EF-A924-E7F4AA00DB2E}"/>
    <pc:docChg chg="undo custSel modSld">
      <pc:chgData name="Federico Montini" userId="da7ea1af-98d7-4101-8cf1-e0b3daee4812" providerId="ADAL" clId="{9F247635-7E38-48EF-A924-E7F4AA00DB2E}" dt="2022-06-12T16:36:41.604" v="30" actId="14100"/>
      <pc:docMkLst>
        <pc:docMk/>
      </pc:docMkLst>
      <pc:sldChg chg="addSp delSp modSp mod">
        <pc:chgData name="Federico Montini" userId="da7ea1af-98d7-4101-8cf1-e0b3daee4812" providerId="ADAL" clId="{9F247635-7E38-48EF-A924-E7F4AA00DB2E}" dt="2022-06-12T16:33:32.323" v="12" actId="26606"/>
        <pc:sldMkLst>
          <pc:docMk/>
          <pc:sldMk cId="429365800" sldId="258"/>
        </pc:sldMkLst>
        <pc:spChg chg="add del">
          <ac:chgData name="Federico Montini" userId="da7ea1af-98d7-4101-8cf1-e0b3daee4812" providerId="ADAL" clId="{9F247635-7E38-48EF-A924-E7F4AA00DB2E}" dt="2022-06-12T16:33:32.323" v="12" actId="26606"/>
          <ac:spMkLst>
            <pc:docMk/>
            <pc:sldMk cId="429365800" sldId="258"/>
            <ac:spMk id="14" creationId="{6AE6AAC2-EA35-F3F4-3B9B-AB03CBE5418E}"/>
          </ac:spMkLst>
        </pc:spChg>
        <pc:spChg chg="mod">
          <ac:chgData name="Federico Montini" userId="da7ea1af-98d7-4101-8cf1-e0b3daee4812" providerId="ADAL" clId="{9F247635-7E38-48EF-A924-E7F4AA00DB2E}" dt="2022-06-12T16:31:43.528" v="6" actId="1076"/>
          <ac:spMkLst>
            <pc:docMk/>
            <pc:sldMk cId="429365800" sldId="258"/>
            <ac:spMk id="16" creationId="{9B18EBBC-6048-5F05-2C7E-31908F1AAD74}"/>
          </ac:spMkLst>
        </pc:spChg>
        <pc:graphicFrameChg chg="add del">
          <ac:chgData name="Federico Montini" userId="da7ea1af-98d7-4101-8cf1-e0b3daee4812" providerId="ADAL" clId="{9F247635-7E38-48EF-A924-E7F4AA00DB2E}" dt="2022-06-12T16:33:07.026" v="8" actId="26606"/>
          <ac:graphicFrameMkLst>
            <pc:docMk/>
            <pc:sldMk cId="429365800" sldId="258"/>
            <ac:graphicFrameMk id="18" creationId="{E72E89BD-7163-9915-1CB7-984573ECB58C}"/>
          </ac:graphicFrameMkLst>
        </pc:graphicFrameChg>
        <pc:graphicFrameChg chg="add del">
          <ac:chgData name="Federico Montini" userId="da7ea1af-98d7-4101-8cf1-e0b3daee4812" providerId="ADAL" clId="{9F247635-7E38-48EF-A924-E7F4AA00DB2E}" dt="2022-06-12T16:33:27.386" v="10" actId="26606"/>
          <ac:graphicFrameMkLst>
            <pc:docMk/>
            <pc:sldMk cId="429365800" sldId="258"/>
            <ac:graphicFrameMk id="19" creationId="{652B8D9D-F25C-D375-7794-DEE7BB78492B}"/>
          </ac:graphicFrameMkLst>
        </pc:graphicFrameChg>
        <pc:graphicFrameChg chg="add del">
          <ac:chgData name="Federico Montini" userId="da7ea1af-98d7-4101-8cf1-e0b3daee4812" providerId="ADAL" clId="{9F247635-7E38-48EF-A924-E7F4AA00DB2E}" dt="2022-06-12T16:33:32.323" v="12" actId="26606"/>
          <ac:graphicFrameMkLst>
            <pc:docMk/>
            <pc:sldMk cId="429365800" sldId="258"/>
            <ac:graphicFrameMk id="20" creationId="{15541C05-8945-7E31-9AC8-BAEA8C6FDC85}"/>
          </ac:graphicFrameMkLst>
        </pc:graphicFrameChg>
        <pc:picChg chg="mod">
          <ac:chgData name="Federico Montini" userId="da7ea1af-98d7-4101-8cf1-e0b3daee4812" providerId="ADAL" clId="{9F247635-7E38-48EF-A924-E7F4AA00DB2E}" dt="2022-06-12T16:31:23.644" v="3" actId="1076"/>
          <ac:picMkLst>
            <pc:docMk/>
            <pc:sldMk cId="429365800" sldId="258"/>
            <ac:picMk id="4" creationId="{5DC9B18A-DFA9-1378-08E2-54C68CDD55BA}"/>
          </ac:picMkLst>
        </pc:picChg>
      </pc:sldChg>
      <pc:sldChg chg="modSp mod">
        <pc:chgData name="Federico Montini" userId="da7ea1af-98d7-4101-8cf1-e0b3daee4812" providerId="ADAL" clId="{9F247635-7E38-48EF-A924-E7F4AA00DB2E}" dt="2022-06-12T16:36:41.604" v="30" actId="14100"/>
        <pc:sldMkLst>
          <pc:docMk/>
          <pc:sldMk cId="3630514363" sldId="259"/>
        </pc:sldMkLst>
        <pc:cxnChg chg="mod">
          <ac:chgData name="Federico Montini" userId="da7ea1af-98d7-4101-8cf1-e0b3daee4812" providerId="ADAL" clId="{9F247635-7E38-48EF-A924-E7F4AA00DB2E}" dt="2022-06-12T16:36:41.604" v="30" actId="14100"/>
          <ac:cxnSpMkLst>
            <pc:docMk/>
            <pc:sldMk cId="3630514363" sldId="259"/>
            <ac:cxnSpMk id="19" creationId="{55A5723C-62E3-6141-C0FC-50A8F5F05DED}"/>
          </ac:cxnSpMkLst>
        </pc:cxnChg>
      </pc:sldChg>
      <pc:sldChg chg="modSp mod">
        <pc:chgData name="Federico Montini" userId="da7ea1af-98d7-4101-8cf1-e0b3daee4812" providerId="ADAL" clId="{9F247635-7E38-48EF-A924-E7F4AA00DB2E}" dt="2022-06-12T16:36:05.788" v="29" actId="1076"/>
        <pc:sldMkLst>
          <pc:docMk/>
          <pc:sldMk cId="1381510608" sldId="268"/>
        </pc:sldMkLst>
        <pc:spChg chg="mod">
          <ac:chgData name="Federico Montini" userId="da7ea1af-98d7-4101-8cf1-e0b3daee4812" providerId="ADAL" clId="{9F247635-7E38-48EF-A924-E7F4AA00DB2E}" dt="2022-06-12T16:35:46.653" v="25" actId="1076"/>
          <ac:spMkLst>
            <pc:docMk/>
            <pc:sldMk cId="1381510608" sldId="268"/>
            <ac:spMk id="3" creationId="{3FF4BB39-BE79-DE72-182C-2FF84D3FFF5E}"/>
          </ac:spMkLst>
        </pc:spChg>
        <pc:spChg chg="mod">
          <ac:chgData name="Federico Montini" userId="da7ea1af-98d7-4101-8cf1-e0b3daee4812" providerId="ADAL" clId="{9F247635-7E38-48EF-A924-E7F4AA00DB2E}" dt="2022-06-12T16:35:05.252" v="13" actId="120"/>
          <ac:spMkLst>
            <pc:docMk/>
            <pc:sldMk cId="1381510608" sldId="268"/>
            <ac:spMk id="4" creationId="{0F564BE3-2D13-8F29-A972-5356FF99D82B}"/>
          </ac:spMkLst>
        </pc:spChg>
        <pc:spChg chg="mod">
          <ac:chgData name="Federico Montini" userId="da7ea1af-98d7-4101-8cf1-e0b3daee4812" providerId="ADAL" clId="{9F247635-7E38-48EF-A924-E7F4AA00DB2E}" dt="2022-06-12T16:35:53.351" v="27" actId="120"/>
          <ac:spMkLst>
            <pc:docMk/>
            <pc:sldMk cId="1381510608" sldId="268"/>
            <ac:spMk id="9" creationId="{945098D5-44B5-8C5C-4BF3-6E888C45E19C}"/>
          </ac:spMkLst>
        </pc:spChg>
        <pc:picChg chg="mod">
          <ac:chgData name="Federico Montini" userId="da7ea1af-98d7-4101-8cf1-e0b3daee4812" providerId="ADAL" clId="{9F247635-7E38-48EF-A924-E7F4AA00DB2E}" dt="2022-06-12T16:36:05.788" v="29" actId="1076"/>
          <ac:picMkLst>
            <pc:docMk/>
            <pc:sldMk cId="1381510608" sldId="268"/>
            <ac:picMk id="12" creationId="{B619FBDE-0EC7-0C60-8090-638A26CB8631}"/>
          </ac:picMkLst>
        </pc:picChg>
        <pc:picChg chg="mod">
          <ac:chgData name="Federico Montini" userId="da7ea1af-98d7-4101-8cf1-e0b3daee4812" providerId="ADAL" clId="{9F247635-7E38-48EF-A924-E7F4AA00DB2E}" dt="2022-06-12T16:36:02.341" v="28" actId="1076"/>
          <ac:picMkLst>
            <pc:docMk/>
            <pc:sldMk cId="1381510608" sldId="268"/>
            <ac:picMk id="13" creationId="{7D178ED8-6597-6541-35CD-A0D35D9FBED1}"/>
          </ac:picMkLst>
        </pc:picChg>
      </pc:sldChg>
    </pc:docChg>
  </pc:docChgLst>
  <pc:docChgLst>
    <pc:chgData name="Federico Montini" userId="da7ea1af-98d7-4101-8cf1-e0b3daee4812" providerId="ADAL" clId="{306EBE04-D98A-4EFC-AC03-6E9710E51FE6}"/>
    <pc:docChg chg="undo custSel addSld delSld modSld modMainMaster">
      <pc:chgData name="Federico Montini" userId="da7ea1af-98d7-4101-8cf1-e0b3daee4812" providerId="ADAL" clId="{306EBE04-D98A-4EFC-AC03-6E9710E51FE6}" dt="2022-06-13T07:41:57.321" v="182" actId="2696"/>
      <pc:docMkLst>
        <pc:docMk/>
      </pc:docMkLst>
      <pc:sldChg chg="addSp delSp del delDesignElem">
        <pc:chgData name="Federico Montini" userId="da7ea1af-98d7-4101-8cf1-e0b3daee4812" providerId="ADAL" clId="{306EBE04-D98A-4EFC-AC03-6E9710E51FE6}" dt="2022-06-13T07:41:57.321" v="182" actId="2696"/>
        <pc:sldMkLst>
          <pc:docMk/>
          <pc:sldMk cId="429365800" sldId="258"/>
        </pc:sldMkLst>
        <pc:spChg chg="add del">
          <ac:chgData name="Federico Montini" userId="da7ea1af-98d7-4101-8cf1-e0b3daee4812" providerId="ADAL" clId="{306EBE04-D98A-4EFC-AC03-6E9710E51FE6}" dt="2022-06-13T07:31:12.817" v="51"/>
          <ac:spMkLst>
            <pc:docMk/>
            <pc:sldMk cId="429365800" sldId="258"/>
            <ac:spMk id="9" creationId="{C7FA33FF-088D-4F16-95A2-2C64D353DEA8}"/>
          </ac:spMkLst>
        </pc:spChg>
        <pc:spChg chg="add del">
          <ac:chgData name="Federico Montini" userId="da7ea1af-98d7-4101-8cf1-e0b3daee4812" providerId="ADAL" clId="{306EBE04-D98A-4EFC-AC03-6E9710E51FE6}" dt="2022-06-13T07:31:12.817" v="51"/>
          <ac:spMkLst>
            <pc:docMk/>
            <pc:sldMk cId="429365800" sldId="258"/>
            <ac:spMk id="11" creationId="{A376EFB1-01CF-419F-ABF1-2AF02BBFCBD1}"/>
          </ac:spMkLst>
        </pc:spChg>
        <pc:spChg chg="add del">
          <ac:chgData name="Federico Montini" userId="da7ea1af-98d7-4101-8cf1-e0b3daee4812" providerId="ADAL" clId="{306EBE04-D98A-4EFC-AC03-6E9710E51FE6}" dt="2022-06-13T07:31:12.817" v="51"/>
          <ac:spMkLst>
            <pc:docMk/>
            <pc:sldMk cId="429365800" sldId="258"/>
            <ac:spMk id="13" creationId="{FF9DEA15-78BD-4750-AA18-B9F28A6D5AB8}"/>
          </ac:spMkLst>
        </pc:spChg>
      </pc:sldChg>
      <pc:sldChg chg="modSp mod">
        <pc:chgData name="Federico Montini" userId="da7ea1af-98d7-4101-8cf1-e0b3daee4812" providerId="ADAL" clId="{306EBE04-D98A-4EFC-AC03-6E9710E51FE6}" dt="2022-06-13T07:29:01.078" v="5" actId="1076"/>
        <pc:sldMkLst>
          <pc:docMk/>
          <pc:sldMk cId="3443712514" sldId="260"/>
        </pc:sldMkLst>
        <pc:picChg chg="mod">
          <ac:chgData name="Federico Montini" userId="da7ea1af-98d7-4101-8cf1-e0b3daee4812" providerId="ADAL" clId="{306EBE04-D98A-4EFC-AC03-6E9710E51FE6}" dt="2022-06-13T07:28:57.999" v="4" actId="1076"/>
          <ac:picMkLst>
            <pc:docMk/>
            <pc:sldMk cId="3443712514" sldId="260"/>
            <ac:picMk id="6" creationId="{4451899D-6D9C-257D-5315-18C17A9563EB}"/>
          </ac:picMkLst>
        </pc:picChg>
        <pc:picChg chg="mod">
          <ac:chgData name="Federico Montini" userId="da7ea1af-98d7-4101-8cf1-e0b3daee4812" providerId="ADAL" clId="{306EBE04-D98A-4EFC-AC03-6E9710E51FE6}" dt="2022-06-13T07:29:01.078" v="5" actId="1076"/>
          <ac:picMkLst>
            <pc:docMk/>
            <pc:sldMk cId="3443712514" sldId="260"/>
            <ac:picMk id="7" creationId="{53B697B4-CAAC-653B-945F-9A2221033E1A}"/>
          </ac:picMkLst>
        </pc:picChg>
      </pc:sldChg>
      <pc:sldChg chg="addSp delSp modSp mod delDesignElem">
        <pc:chgData name="Federico Montini" userId="da7ea1af-98d7-4101-8cf1-e0b3daee4812" providerId="ADAL" clId="{306EBE04-D98A-4EFC-AC03-6E9710E51FE6}" dt="2022-06-13T07:41:00.922" v="181" actId="20577"/>
        <pc:sldMkLst>
          <pc:docMk/>
          <pc:sldMk cId="803478025" sldId="262"/>
        </pc:sldMkLst>
        <pc:spChg chg="mod">
          <ac:chgData name="Federico Montini" userId="da7ea1af-98d7-4101-8cf1-e0b3daee4812" providerId="ADAL" clId="{306EBE04-D98A-4EFC-AC03-6E9710E51FE6}" dt="2022-06-13T07:41:00.922" v="181" actId="20577"/>
          <ac:spMkLst>
            <pc:docMk/>
            <pc:sldMk cId="803478025" sldId="262"/>
            <ac:spMk id="3" creationId="{8AB92BE9-113D-689C-CF17-45EF51A4C2EE}"/>
          </ac:spMkLst>
        </pc:spChg>
        <pc:spChg chg="add del">
          <ac:chgData name="Federico Montini" userId="da7ea1af-98d7-4101-8cf1-e0b3daee4812" providerId="ADAL" clId="{306EBE04-D98A-4EFC-AC03-6E9710E51FE6}" dt="2022-06-13T07:31:12.817" v="51"/>
          <ac:spMkLst>
            <pc:docMk/>
            <pc:sldMk cId="803478025" sldId="262"/>
            <ac:spMk id="23" creationId="{68A4132F-DEC6-4332-A00C-A11AD4519B6C}"/>
          </ac:spMkLst>
        </pc:spChg>
        <pc:spChg chg="add del">
          <ac:chgData name="Federico Montini" userId="da7ea1af-98d7-4101-8cf1-e0b3daee4812" providerId="ADAL" clId="{306EBE04-D98A-4EFC-AC03-6E9710E51FE6}" dt="2022-06-13T07:31:12.817" v="51"/>
          <ac:spMkLst>
            <pc:docMk/>
            <pc:sldMk cId="803478025" sldId="262"/>
            <ac:spMk id="24" creationId="{64965EAE-E41A-435F-B993-07E824B6C977}"/>
          </ac:spMkLst>
        </pc:spChg>
        <pc:spChg chg="add del">
          <ac:chgData name="Federico Montini" userId="da7ea1af-98d7-4101-8cf1-e0b3daee4812" providerId="ADAL" clId="{306EBE04-D98A-4EFC-AC03-6E9710E51FE6}" dt="2022-06-13T07:31:12.817" v="51"/>
          <ac:spMkLst>
            <pc:docMk/>
            <pc:sldMk cId="803478025" sldId="262"/>
            <ac:spMk id="25" creationId="{152F8994-E6D4-4311-9548-C3607BC43645}"/>
          </ac:spMkLst>
        </pc:spChg>
      </pc:sldChg>
      <pc:sldChg chg="modSp">
        <pc:chgData name="Federico Montini" userId="da7ea1af-98d7-4101-8cf1-e0b3daee4812" providerId="ADAL" clId="{306EBE04-D98A-4EFC-AC03-6E9710E51FE6}" dt="2022-06-13T07:31:12.817" v="51"/>
        <pc:sldMkLst>
          <pc:docMk/>
          <pc:sldMk cId="4044994602" sldId="263"/>
        </pc:sldMkLst>
        <pc:picChg chg="mod">
          <ac:chgData name="Federico Montini" userId="da7ea1af-98d7-4101-8cf1-e0b3daee4812" providerId="ADAL" clId="{306EBE04-D98A-4EFC-AC03-6E9710E51FE6}" dt="2022-06-13T07:31:12.817" v="51"/>
          <ac:picMkLst>
            <pc:docMk/>
            <pc:sldMk cId="4044994602" sldId="263"/>
            <ac:picMk id="4" creationId="{D459AB0C-18AE-568C-D0B7-CEA0CDFB4B7B}"/>
          </ac:picMkLst>
        </pc:picChg>
      </pc:sldChg>
      <pc:sldChg chg="addSp delSp delDesignElem">
        <pc:chgData name="Federico Montini" userId="da7ea1af-98d7-4101-8cf1-e0b3daee4812" providerId="ADAL" clId="{306EBE04-D98A-4EFC-AC03-6E9710E51FE6}" dt="2022-06-13T07:31:12.817" v="51"/>
        <pc:sldMkLst>
          <pc:docMk/>
          <pc:sldMk cId="2836210437" sldId="264"/>
        </pc:sldMkLst>
        <pc:spChg chg="add del">
          <ac:chgData name="Federico Montini" userId="da7ea1af-98d7-4101-8cf1-e0b3daee4812" providerId="ADAL" clId="{306EBE04-D98A-4EFC-AC03-6E9710E51FE6}" dt="2022-06-13T07:31:12.817" v="51"/>
          <ac:spMkLst>
            <pc:docMk/>
            <pc:sldMk cId="2836210437" sldId="264"/>
            <ac:spMk id="20" creationId="{C7FA33FF-088D-4F16-95A2-2C64D353DEA8}"/>
          </ac:spMkLst>
        </pc:spChg>
        <pc:spChg chg="add del">
          <ac:chgData name="Federico Montini" userId="da7ea1af-98d7-4101-8cf1-e0b3daee4812" providerId="ADAL" clId="{306EBE04-D98A-4EFC-AC03-6E9710E51FE6}" dt="2022-06-13T07:31:12.817" v="51"/>
          <ac:spMkLst>
            <pc:docMk/>
            <pc:sldMk cId="2836210437" sldId="264"/>
            <ac:spMk id="22" creationId="{A376EFB1-01CF-419F-ABF1-2AF02BBFCBD1}"/>
          </ac:spMkLst>
        </pc:spChg>
        <pc:spChg chg="add del">
          <ac:chgData name="Federico Montini" userId="da7ea1af-98d7-4101-8cf1-e0b3daee4812" providerId="ADAL" clId="{306EBE04-D98A-4EFC-AC03-6E9710E51FE6}" dt="2022-06-13T07:31:12.817" v="51"/>
          <ac:spMkLst>
            <pc:docMk/>
            <pc:sldMk cId="2836210437" sldId="264"/>
            <ac:spMk id="24" creationId="{FF9DEA15-78BD-4750-AA18-B9F28A6D5AB8}"/>
          </ac:spMkLst>
        </pc:spChg>
      </pc:sldChg>
      <pc:sldChg chg="addSp delSp modSp mod delDesignElem">
        <pc:chgData name="Federico Montini" userId="da7ea1af-98d7-4101-8cf1-e0b3daee4812" providerId="ADAL" clId="{306EBE04-D98A-4EFC-AC03-6E9710E51FE6}" dt="2022-06-13T07:31:12.817" v="51"/>
        <pc:sldMkLst>
          <pc:docMk/>
          <pc:sldMk cId="3408684902" sldId="265"/>
        </pc:sldMkLst>
        <pc:spChg chg="add del">
          <ac:chgData name="Federico Montini" userId="da7ea1af-98d7-4101-8cf1-e0b3daee4812" providerId="ADAL" clId="{306EBE04-D98A-4EFC-AC03-6E9710E51FE6}" dt="2022-06-13T07:31:12.817" v="51"/>
          <ac:spMkLst>
            <pc:docMk/>
            <pc:sldMk cId="3408684902" sldId="265"/>
            <ac:spMk id="28" creationId="{C7FA33FF-088D-4F16-95A2-2C64D353DEA8}"/>
          </ac:spMkLst>
        </pc:spChg>
        <pc:spChg chg="add del">
          <ac:chgData name="Federico Montini" userId="da7ea1af-98d7-4101-8cf1-e0b3daee4812" providerId="ADAL" clId="{306EBE04-D98A-4EFC-AC03-6E9710E51FE6}" dt="2022-06-13T07:31:12.817" v="51"/>
          <ac:spMkLst>
            <pc:docMk/>
            <pc:sldMk cId="3408684902" sldId="265"/>
            <ac:spMk id="29" creationId="{A376EFB1-01CF-419F-ABF1-2AF02BBFCBD1}"/>
          </ac:spMkLst>
        </pc:spChg>
        <pc:spChg chg="add del">
          <ac:chgData name="Federico Montini" userId="da7ea1af-98d7-4101-8cf1-e0b3daee4812" providerId="ADAL" clId="{306EBE04-D98A-4EFC-AC03-6E9710E51FE6}" dt="2022-06-13T07:31:12.817" v="51"/>
          <ac:spMkLst>
            <pc:docMk/>
            <pc:sldMk cId="3408684902" sldId="265"/>
            <ac:spMk id="30" creationId="{FF9DEA15-78BD-4750-AA18-B9F28A6D5AB8}"/>
          </ac:spMkLst>
        </pc:spChg>
        <pc:picChg chg="mod">
          <ac:chgData name="Federico Montini" userId="da7ea1af-98d7-4101-8cf1-e0b3daee4812" providerId="ADAL" clId="{306EBE04-D98A-4EFC-AC03-6E9710E51FE6}" dt="2022-06-13T07:28:43.448" v="2" actId="1076"/>
          <ac:picMkLst>
            <pc:docMk/>
            <pc:sldMk cId="3408684902" sldId="265"/>
            <ac:picMk id="5" creationId="{640A5B33-D7DD-2C72-8278-90B33DFDF1E3}"/>
          </ac:picMkLst>
        </pc:picChg>
        <pc:picChg chg="mod">
          <ac:chgData name="Federico Montini" userId="da7ea1af-98d7-4101-8cf1-e0b3daee4812" providerId="ADAL" clId="{306EBE04-D98A-4EFC-AC03-6E9710E51FE6}" dt="2022-06-13T07:28:45.311" v="3" actId="1076"/>
          <ac:picMkLst>
            <pc:docMk/>
            <pc:sldMk cId="3408684902" sldId="265"/>
            <ac:picMk id="7" creationId="{7ADC13CC-046C-3C9B-0EDA-58FD7856ECD0}"/>
          </ac:picMkLst>
        </pc:picChg>
      </pc:sldChg>
      <pc:sldChg chg="addSp delSp modSp delDesignElem">
        <pc:chgData name="Federico Montini" userId="da7ea1af-98d7-4101-8cf1-e0b3daee4812" providerId="ADAL" clId="{306EBE04-D98A-4EFC-AC03-6E9710E51FE6}" dt="2022-06-13T07:31:12.817" v="51"/>
        <pc:sldMkLst>
          <pc:docMk/>
          <pc:sldMk cId="1564300389" sldId="266"/>
        </pc:sldMkLst>
        <pc:spChg chg="add del">
          <ac:chgData name="Federico Montini" userId="da7ea1af-98d7-4101-8cf1-e0b3daee4812" providerId="ADAL" clId="{306EBE04-D98A-4EFC-AC03-6E9710E51FE6}" dt="2022-06-13T07:31:12.817" v="51"/>
          <ac:spMkLst>
            <pc:docMk/>
            <pc:sldMk cId="1564300389" sldId="266"/>
            <ac:spMk id="18" creationId="{FF9DEA15-78BD-4750-AA18-B9F28A6D5AB8}"/>
          </ac:spMkLst>
        </pc:spChg>
        <pc:spChg chg="add del">
          <ac:chgData name="Federico Montini" userId="da7ea1af-98d7-4101-8cf1-e0b3daee4812" providerId="ADAL" clId="{306EBE04-D98A-4EFC-AC03-6E9710E51FE6}" dt="2022-06-13T07:31:12.817" v="51"/>
          <ac:spMkLst>
            <pc:docMk/>
            <pc:sldMk cId="1564300389" sldId="266"/>
            <ac:spMk id="19" creationId="{C7FA33FF-088D-4F16-95A2-2C64D353DEA8}"/>
          </ac:spMkLst>
        </pc:spChg>
        <pc:spChg chg="add del">
          <ac:chgData name="Federico Montini" userId="da7ea1af-98d7-4101-8cf1-e0b3daee4812" providerId="ADAL" clId="{306EBE04-D98A-4EFC-AC03-6E9710E51FE6}" dt="2022-06-13T07:31:12.817" v="51"/>
          <ac:spMkLst>
            <pc:docMk/>
            <pc:sldMk cId="1564300389" sldId="266"/>
            <ac:spMk id="20" creationId="{A376EFB1-01CF-419F-ABF1-2AF02BBFCBD1}"/>
          </ac:spMkLst>
        </pc:spChg>
        <pc:picChg chg="mod">
          <ac:chgData name="Federico Montini" userId="da7ea1af-98d7-4101-8cf1-e0b3daee4812" providerId="ADAL" clId="{306EBE04-D98A-4EFC-AC03-6E9710E51FE6}" dt="2022-06-13T07:31:12.817" v="51"/>
          <ac:picMkLst>
            <pc:docMk/>
            <pc:sldMk cId="1564300389" sldId="266"/>
            <ac:picMk id="5" creationId="{88B70B4C-DBFB-2F08-BFFD-657B0D0594D0}"/>
          </ac:picMkLst>
        </pc:picChg>
      </pc:sldChg>
      <pc:sldChg chg="addSp delSp delDesignElem">
        <pc:chgData name="Federico Montini" userId="da7ea1af-98d7-4101-8cf1-e0b3daee4812" providerId="ADAL" clId="{306EBE04-D98A-4EFC-AC03-6E9710E51FE6}" dt="2022-06-13T07:31:12.817" v="51"/>
        <pc:sldMkLst>
          <pc:docMk/>
          <pc:sldMk cId="3181491962" sldId="269"/>
        </pc:sldMkLst>
        <pc:spChg chg="add del">
          <ac:chgData name="Federico Montini" userId="da7ea1af-98d7-4101-8cf1-e0b3daee4812" providerId="ADAL" clId="{306EBE04-D98A-4EFC-AC03-6E9710E51FE6}" dt="2022-06-13T07:31:12.817" v="51"/>
          <ac:spMkLst>
            <pc:docMk/>
            <pc:sldMk cId="3181491962" sldId="269"/>
            <ac:spMk id="18" creationId="{FF9DEA15-78BD-4750-AA18-B9F28A6D5AB8}"/>
          </ac:spMkLst>
        </pc:spChg>
        <pc:spChg chg="add del">
          <ac:chgData name="Federico Montini" userId="da7ea1af-98d7-4101-8cf1-e0b3daee4812" providerId="ADAL" clId="{306EBE04-D98A-4EFC-AC03-6E9710E51FE6}" dt="2022-06-13T07:31:12.817" v="51"/>
          <ac:spMkLst>
            <pc:docMk/>
            <pc:sldMk cId="3181491962" sldId="269"/>
            <ac:spMk id="19" creationId="{C7FA33FF-088D-4F16-95A2-2C64D353DEA8}"/>
          </ac:spMkLst>
        </pc:spChg>
        <pc:spChg chg="add del">
          <ac:chgData name="Federico Montini" userId="da7ea1af-98d7-4101-8cf1-e0b3daee4812" providerId="ADAL" clId="{306EBE04-D98A-4EFC-AC03-6E9710E51FE6}" dt="2022-06-13T07:31:12.817" v="51"/>
          <ac:spMkLst>
            <pc:docMk/>
            <pc:sldMk cId="3181491962" sldId="269"/>
            <ac:spMk id="20" creationId="{A376EFB1-01CF-419F-ABF1-2AF02BBFCBD1}"/>
          </ac:spMkLst>
        </pc:spChg>
      </pc:sldChg>
      <pc:sldChg chg="addSp delSp modSp new del mod">
        <pc:chgData name="Federico Montini" userId="da7ea1af-98d7-4101-8cf1-e0b3daee4812" providerId="ADAL" clId="{306EBE04-D98A-4EFC-AC03-6E9710E51FE6}" dt="2022-06-13T07:31:18.308" v="52" actId="2696"/>
        <pc:sldMkLst>
          <pc:docMk/>
          <pc:sldMk cId="1140473215" sldId="274"/>
        </pc:sldMkLst>
        <pc:spChg chg="del">
          <ac:chgData name="Federico Montini" userId="da7ea1af-98d7-4101-8cf1-e0b3daee4812" providerId="ADAL" clId="{306EBE04-D98A-4EFC-AC03-6E9710E51FE6}" dt="2022-06-13T07:29:38.946" v="18" actId="478"/>
          <ac:spMkLst>
            <pc:docMk/>
            <pc:sldMk cId="1140473215" sldId="274"/>
            <ac:spMk id="2" creationId="{6285CFF6-0E51-58E7-1C35-7399D2808A00}"/>
          </ac:spMkLst>
        </pc:spChg>
        <pc:spChg chg="del mod">
          <ac:chgData name="Federico Montini" userId="da7ea1af-98d7-4101-8cf1-e0b3daee4812" providerId="ADAL" clId="{306EBE04-D98A-4EFC-AC03-6E9710E51FE6}" dt="2022-06-13T07:29:37.396" v="17" actId="478"/>
          <ac:spMkLst>
            <pc:docMk/>
            <pc:sldMk cId="1140473215" sldId="274"/>
            <ac:spMk id="3" creationId="{A62E58F9-15B8-A82C-1E33-8EF7996A1936}"/>
          </ac:spMkLst>
        </pc:spChg>
        <pc:spChg chg="add del mod">
          <ac:chgData name="Federico Montini" userId="da7ea1af-98d7-4101-8cf1-e0b3daee4812" providerId="ADAL" clId="{306EBE04-D98A-4EFC-AC03-6E9710E51FE6}" dt="2022-06-13T07:29:25.844" v="10"/>
          <ac:spMkLst>
            <pc:docMk/>
            <pc:sldMk cId="1140473215" sldId="274"/>
            <ac:spMk id="4" creationId="{BDCE54D0-2484-8D27-8812-7C7400EDD5B6}"/>
          </ac:spMkLst>
        </pc:spChg>
        <pc:spChg chg="add del mod">
          <ac:chgData name="Federico Montini" userId="da7ea1af-98d7-4101-8cf1-e0b3daee4812" providerId="ADAL" clId="{306EBE04-D98A-4EFC-AC03-6E9710E51FE6}" dt="2022-06-13T07:29:25.844" v="10"/>
          <ac:spMkLst>
            <pc:docMk/>
            <pc:sldMk cId="1140473215" sldId="274"/>
            <ac:spMk id="5" creationId="{CC12E0BE-1CCE-4F70-B61E-7FE8B5B1080F}"/>
          </ac:spMkLst>
        </pc:spChg>
        <pc:spChg chg="add del mod">
          <ac:chgData name="Federico Montini" userId="da7ea1af-98d7-4101-8cf1-e0b3daee4812" providerId="ADAL" clId="{306EBE04-D98A-4EFC-AC03-6E9710E51FE6}" dt="2022-06-13T07:30:21.251" v="28" actId="478"/>
          <ac:spMkLst>
            <pc:docMk/>
            <pc:sldMk cId="1140473215" sldId="274"/>
            <ac:spMk id="6" creationId="{3BEA1AB5-3B6D-B9A2-6A66-1CB76F738BCB}"/>
          </ac:spMkLst>
        </pc:spChg>
        <pc:spChg chg="add del mod ord">
          <ac:chgData name="Federico Montini" userId="da7ea1af-98d7-4101-8cf1-e0b3daee4812" providerId="ADAL" clId="{306EBE04-D98A-4EFC-AC03-6E9710E51FE6}" dt="2022-06-13T07:30:19.258" v="26" actId="478"/>
          <ac:spMkLst>
            <pc:docMk/>
            <pc:sldMk cId="1140473215" sldId="274"/>
            <ac:spMk id="7" creationId="{0F5E6CB3-30C6-87B2-40FF-9306A4A3CC46}"/>
          </ac:spMkLst>
        </pc:spChg>
        <pc:spChg chg="add del mod">
          <ac:chgData name="Federico Montini" userId="da7ea1af-98d7-4101-8cf1-e0b3daee4812" providerId="ADAL" clId="{306EBE04-D98A-4EFC-AC03-6E9710E51FE6}" dt="2022-06-13T07:30:36.194" v="31"/>
          <ac:spMkLst>
            <pc:docMk/>
            <pc:sldMk cId="1140473215" sldId="274"/>
            <ac:spMk id="8" creationId="{B40FFA46-3828-8ABC-5F6B-201504A902F6}"/>
          </ac:spMkLst>
        </pc:spChg>
        <pc:spChg chg="add del mod">
          <ac:chgData name="Federico Montini" userId="da7ea1af-98d7-4101-8cf1-e0b3daee4812" providerId="ADAL" clId="{306EBE04-D98A-4EFC-AC03-6E9710E51FE6}" dt="2022-06-13T07:30:58.723" v="35" actId="478"/>
          <ac:spMkLst>
            <pc:docMk/>
            <pc:sldMk cId="1140473215" sldId="274"/>
            <ac:spMk id="9" creationId="{E445C648-B2A0-F817-B730-E4C94487EAB2}"/>
          </ac:spMkLst>
        </pc:spChg>
      </pc:sldChg>
      <pc:sldChg chg="addSp modSp new mod">
        <pc:chgData name="Federico Montini" userId="da7ea1af-98d7-4101-8cf1-e0b3daee4812" providerId="ADAL" clId="{306EBE04-D98A-4EFC-AC03-6E9710E51FE6}" dt="2022-06-13T07:39:15.654" v="164" actId="1076"/>
        <pc:sldMkLst>
          <pc:docMk/>
          <pc:sldMk cId="3410786057" sldId="274"/>
        </pc:sldMkLst>
        <pc:spChg chg="mod">
          <ac:chgData name="Federico Montini" userId="da7ea1af-98d7-4101-8cf1-e0b3daee4812" providerId="ADAL" clId="{306EBE04-D98A-4EFC-AC03-6E9710E51FE6}" dt="2022-06-13T07:35:50.565" v="134" actId="113"/>
          <ac:spMkLst>
            <pc:docMk/>
            <pc:sldMk cId="3410786057" sldId="274"/>
            <ac:spMk id="2" creationId="{5C205102-F37D-D0E9-F1DB-00BA6686FE11}"/>
          </ac:spMkLst>
        </pc:spChg>
        <pc:spChg chg="mod">
          <ac:chgData name="Federico Montini" userId="da7ea1af-98d7-4101-8cf1-e0b3daee4812" providerId="ADAL" clId="{306EBE04-D98A-4EFC-AC03-6E9710E51FE6}" dt="2022-06-13T07:39:15.654" v="164" actId="1076"/>
          <ac:spMkLst>
            <pc:docMk/>
            <pc:sldMk cId="3410786057" sldId="274"/>
            <ac:spMk id="3" creationId="{321C1429-9B47-CD07-2649-0ACCB3B7491C}"/>
          </ac:spMkLst>
        </pc:spChg>
        <pc:spChg chg="add mod">
          <ac:chgData name="Federico Montini" userId="da7ea1af-98d7-4101-8cf1-e0b3daee4812" providerId="ADAL" clId="{306EBE04-D98A-4EFC-AC03-6E9710E51FE6}" dt="2022-06-13T07:39:07.207" v="163" actId="1076"/>
          <ac:spMkLst>
            <pc:docMk/>
            <pc:sldMk cId="3410786057" sldId="274"/>
            <ac:spMk id="5" creationId="{45B544A6-0A27-ACB5-642E-C372AE652F66}"/>
          </ac:spMkLst>
        </pc:spChg>
        <pc:picChg chg="add mod">
          <ac:chgData name="Federico Montini" userId="da7ea1af-98d7-4101-8cf1-e0b3daee4812" providerId="ADAL" clId="{306EBE04-D98A-4EFC-AC03-6E9710E51FE6}" dt="2022-06-13T07:38:49.574" v="156" actId="1076"/>
          <ac:picMkLst>
            <pc:docMk/>
            <pc:sldMk cId="3410786057" sldId="274"/>
            <ac:picMk id="4" creationId="{C5869ABA-3541-AA8A-D770-55B251A7756C}"/>
          </ac:picMkLst>
        </pc:picChg>
      </pc:sldChg>
      <pc:sldMasterChg chg="addSp">
        <pc:chgData name="Federico Montini" userId="da7ea1af-98d7-4101-8cf1-e0b3daee4812" providerId="ADAL" clId="{306EBE04-D98A-4EFC-AC03-6E9710E51FE6}" dt="2022-06-13T07:31:05.904" v="42"/>
        <pc:sldMasterMkLst>
          <pc:docMk/>
          <pc:sldMasterMk cId="3650677982" sldId="2147483672"/>
        </pc:sldMasterMkLst>
        <pc:spChg chg="add">
          <ac:chgData name="Federico Montini" userId="da7ea1af-98d7-4101-8cf1-e0b3daee4812" providerId="ADAL" clId="{306EBE04-D98A-4EFC-AC03-6E9710E51FE6}" dt="2022-06-13T07:31:05.904" v="42"/>
          <ac:spMkLst>
            <pc:docMk/>
            <pc:sldMasterMk cId="3650677982" sldId="2147483672"/>
            <ac:spMk id="8" creationId="{4DDC8AC4-6025-D7D8-A0F7-1151EBC499FE}"/>
          </ac:spMkLst>
        </pc:spChg>
        <pc:picChg chg="add">
          <ac:chgData name="Federico Montini" userId="da7ea1af-98d7-4101-8cf1-e0b3daee4812" providerId="ADAL" clId="{306EBE04-D98A-4EFC-AC03-6E9710E51FE6}" dt="2022-06-13T07:31:05.904" v="42"/>
          <ac:picMkLst>
            <pc:docMk/>
            <pc:sldMasterMk cId="3650677982" sldId="2147483672"/>
            <ac:picMk id="7" creationId="{4802D24E-6042-9F8C-0BDA-8B0E3419DF52}"/>
          </ac:picMkLst>
        </pc:picChg>
      </pc:sldMasterChg>
      <pc:sldMasterChg chg="addSp">
        <pc:chgData name="Federico Montini" userId="da7ea1af-98d7-4101-8cf1-e0b3daee4812" providerId="ADAL" clId="{306EBE04-D98A-4EFC-AC03-6E9710E51FE6}" dt="2022-06-13T07:31:10.830" v="50"/>
        <pc:sldMasterMkLst>
          <pc:docMk/>
          <pc:sldMasterMk cId="4146221419" sldId="2147483672"/>
        </pc:sldMasterMkLst>
        <pc:spChg chg="add">
          <ac:chgData name="Federico Montini" userId="da7ea1af-98d7-4101-8cf1-e0b3daee4812" providerId="ADAL" clId="{306EBE04-D98A-4EFC-AC03-6E9710E51FE6}" dt="2022-06-13T07:31:10.830" v="50"/>
          <ac:spMkLst>
            <pc:docMk/>
            <pc:sldMasterMk cId="4146221419" sldId="2147483672"/>
            <ac:spMk id="8" creationId="{2D4A2E0C-845D-603D-9643-74EA4C1F6EED}"/>
          </ac:spMkLst>
        </pc:spChg>
        <pc:picChg chg="add">
          <ac:chgData name="Federico Montini" userId="da7ea1af-98d7-4101-8cf1-e0b3daee4812" providerId="ADAL" clId="{306EBE04-D98A-4EFC-AC03-6E9710E51FE6}" dt="2022-06-13T07:31:10.830" v="50"/>
          <ac:picMkLst>
            <pc:docMk/>
            <pc:sldMasterMk cId="4146221419" sldId="2147483672"/>
            <ac:picMk id="7" creationId="{FC6E90F8-7659-5A32-6E1D-F4FC16FE6916}"/>
          </ac:picMkLst>
        </pc:picChg>
      </pc:sldMasterChg>
    </pc:docChg>
  </pc:docChgLst>
  <pc:docChgLst>
    <pc:chgData name="Veronica Torraca" userId="3d95fa74-c509-4c5f-b1af-7afadd955784" providerId="ADAL" clId="{5F79EBFD-58E9-47EE-ABB5-53B631D6D70F}"/>
    <pc:docChg chg="undo redo custSel modSld">
      <pc:chgData name="Veronica Torraca" userId="3d95fa74-c509-4c5f-b1af-7afadd955784" providerId="ADAL" clId="{5F79EBFD-58E9-47EE-ABB5-53B631D6D70F}" dt="2022-06-13T08:04:58.772" v="453" actId="1035"/>
      <pc:docMkLst>
        <pc:docMk/>
      </pc:docMkLst>
      <pc:sldChg chg="addSp delSp modSp mod setBg setClrOvrMap">
        <pc:chgData name="Veronica Torraca" userId="3d95fa74-c509-4c5f-b1af-7afadd955784" providerId="ADAL" clId="{5F79EBFD-58E9-47EE-ABB5-53B631D6D70F}" dt="2022-06-13T08:01:08.647" v="407" actId="1076"/>
        <pc:sldMkLst>
          <pc:docMk/>
          <pc:sldMk cId="2266952874" sldId="256"/>
        </pc:sldMkLst>
        <pc:spChg chg="mod">
          <ac:chgData name="Veronica Torraca" userId="3d95fa74-c509-4c5f-b1af-7afadd955784" providerId="ADAL" clId="{5F79EBFD-58E9-47EE-ABB5-53B631D6D70F}" dt="2022-06-12T15:52:36.159" v="263" actId="1036"/>
          <ac:spMkLst>
            <pc:docMk/>
            <pc:sldMk cId="2266952874" sldId="256"/>
            <ac:spMk id="2" creationId="{362D386A-9AFD-E9EC-416F-4FB543B7A38D}"/>
          </ac:spMkLst>
        </pc:spChg>
        <pc:spChg chg="mod">
          <ac:chgData name="Veronica Torraca" userId="3d95fa74-c509-4c5f-b1af-7afadd955784" providerId="ADAL" clId="{5F79EBFD-58E9-47EE-ABB5-53B631D6D70F}" dt="2022-06-12T15:53:01.647" v="289" actId="14100"/>
          <ac:spMkLst>
            <pc:docMk/>
            <pc:sldMk cId="2266952874" sldId="256"/>
            <ac:spMk id="3" creationId="{AA0DF05C-7A83-73E6-50BA-111B54DE3E26}"/>
          </ac:spMkLst>
        </pc:spChg>
        <pc:spChg chg="mod ord">
          <ac:chgData name="Veronica Torraca" userId="3d95fa74-c509-4c5f-b1af-7afadd955784" providerId="ADAL" clId="{5F79EBFD-58E9-47EE-ABB5-53B631D6D70F}" dt="2022-06-12T15:53:40.246" v="397" actId="1037"/>
          <ac:spMkLst>
            <pc:docMk/>
            <pc:sldMk cId="2266952874" sldId="256"/>
            <ac:spMk id="4" creationId="{0C959AE7-E946-BC31-CACE-DFE3294AA081}"/>
          </ac:spMkLst>
        </pc:spChg>
        <pc:spChg chg="add del">
          <ac:chgData name="Veronica Torraca" userId="3d95fa74-c509-4c5f-b1af-7afadd955784" providerId="ADAL" clId="{5F79EBFD-58E9-47EE-ABB5-53B631D6D70F}" dt="2022-06-12T15:47:18.900" v="5" actId="26606"/>
          <ac:spMkLst>
            <pc:docMk/>
            <pc:sldMk cId="2266952874" sldId="256"/>
            <ac:spMk id="6" creationId="{E35A04CF-97D4-4FF7-B359-C546B1F62E54}"/>
          </ac:spMkLst>
        </pc:spChg>
        <pc:spChg chg="add del">
          <ac:chgData name="Veronica Torraca" userId="3d95fa74-c509-4c5f-b1af-7afadd955784" providerId="ADAL" clId="{5F79EBFD-58E9-47EE-ABB5-53B631D6D70F}" dt="2022-06-12T15:47:18.900" v="5" actId="26606"/>
          <ac:spMkLst>
            <pc:docMk/>
            <pc:sldMk cId="2266952874" sldId="256"/>
            <ac:spMk id="7" creationId="{1DE7243B-5109-444B-8FAF-7437C66BC0E9}"/>
          </ac:spMkLst>
        </pc:spChg>
        <pc:spChg chg="add del">
          <ac:chgData name="Veronica Torraca" userId="3d95fa74-c509-4c5f-b1af-7afadd955784" providerId="ADAL" clId="{5F79EBFD-58E9-47EE-ABB5-53B631D6D70F}" dt="2022-06-12T15:47:18.900" v="5" actId="26606"/>
          <ac:spMkLst>
            <pc:docMk/>
            <pc:sldMk cId="2266952874" sldId="256"/>
            <ac:spMk id="8" creationId="{4C5D6221-DA7B-4611-AA26-7D8E349FDE96}"/>
          </ac:spMkLst>
        </pc:spChg>
        <pc:spChg chg="add del">
          <ac:chgData name="Veronica Torraca" userId="3d95fa74-c509-4c5f-b1af-7afadd955784" providerId="ADAL" clId="{5F79EBFD-58E9-47EE-ABB5-53B631D6D70F}" dt="2022-06-12T15:46:28.648" v="1" actId="26606"/>
          <ac:spMkLst>
            <pc:docMk/>
            <pc:sldMk cId="2266952874" sldId="256"/>
            <ac:spMk id="9" creationId="{1DE7243B-5109-444B-8FAF-7437C66BC0E9}"/>
          </ac:spMkLst>
        </pc:spChg>
        <pc:spChg chg="add">
          <ac:chgData name="Veronica Torraca" userId="3d95fa74-c509-4c5f-b1af-7afadd955784" providerId="ADAL" clId="{5F79EBFD-58E9-47EE-ABB5-53B631D6D70F}" dt="2022-06-12T15:47:52.355" v="8" actId="26606"/>
          <ac:spMkLst>
            <pc:docMk/>
            <pc:sldMk cId="2266952874" sldId="256"/>
            <ac:spMk id="10" creationId="{605494DE-B078-4D87-BB01-C84320618DAD}"/>
          </ac:spMkLst>
        </pc:spChg>
        <pc:spChg chg="add del">
          <ac:chgData name="Veronica Torraca" userId="3d95fa74-c509-4c5f-b1af-7afadd955784" providerId="ADAL" clId="{5F79EBFD-58E9-47EE-ABB5-53B631D6D70F}" dt="2022-06-12T15:46:28.648" v="1" actId="26606"/>
          <ac:spMkLst>
            <pc:docMk/>
            <pc:sldMk cId="2266952874" sldId="256"/>
            <ac:spMk id="11" creationId="{4C5D6221-DA7B-4611-AA26-7D8E349FDE96}"/>
          </ac:spMkLst>
        </pc:spChg>
        <pc:spChg chg="add">
          <ac:chgData name="Veronica Torraca" userId="3d95fa74-c509-4c5f-b1af-7afadd955784" providerId="ADAL" clId="{5F79EBFD-58E9-47EE-ABB5-53B631D6D70F}" dt="2022-06-12T15:47:52.355" v="8" actId="26606"/>
          <ac:spMkLst>
            <pc:docMk/>
            <pc:sldMk cId="2266952874" sldId="256"/>
            <ac:spMk id="12" creationId="{9A0576B0-CD8C-4661-95C8-A9F2CE7CDDB0}"/>
          </ac:spMkLst>
        </pc:spChg>
        <pc:spChg chg="add del">
          <ac:chgData name="Veronica Torraca" userId="3d95fa74-c509-4c5f-b1af-7afadd955784" providerId="ADAL" clId="{5F79EBFD-58E9-47EE-ABB5-53B631D6D70F}" dt="2022-06-12T15:46:34.459" v="3" actId="26606"/>
          <ac:spMkLst>
            <pc:docMk/>
            <pc:sldMk cId="2266952874" sldId="256"/>
            <ac:spMk id="13" creationId="{4C5D6221-DA7B-4611-AA26-7D8E349FDE96}"/>
          </ac:spMkLst>
        </pc:spChg>
        <pc:spChg chg="add del">
          <ac:chgData name="Veronica Torraca" userId="3d95fa74-c509-4c5f-b1af-7afadd955784" providerId="ADAL" clId="{5F79EBFD-58E9-47EE-ABB5-53B631D6D70F}" dt="2022-06-12T15:46:34.459" v="3" actId="26606"/>
          <ac:spMkLst>
            <pc:docMk/>
            <pc:sldMk cId="2266952874" sldId="256"/>
            <ac:spMk id="14" creationId="{E35A04CF-97D4-4FF7-B359-C546B1F62E54}"/>
          </ac:spMkLst>
        </pc:spChg>
        <pc:spChg chg="add del">
          <ac:chgData name="Veronica Torraca" userId="3d95fa74-c509-4c5f-b1af-7afadd955784" providerId="ADAL" clId="{5F79EBFD-58E9-47EE-ABB5-53B631D6D70F}" dt="2022-06-12T15:46:34.459" v="3" actId="26606"/>
          <ac:spMkLst>
            <pc:docMk/>
            <pc:sldMk cId="2266952874" sldId="256"/>
            <ac:spMk id="15" creationId="{1DE7243B-5109-444B-8FAF-7437C66BC0E9}"/>
          </ac:spMkLst>
        </pc:spChg>
        <pc:spChg chg="add">
          <ac:chgData name="Veronica Torraca" userId="3d95fa74-c509-4c5f-b1af-7afadd955784" providerId="ADAL" clId="{5F79EBFD-58E9-47EE-ABB5-53B631D6D70F}" dt="2022-06-12T15:47:52.355" v="8" actId="26606"/>
          <ac:spMkLst>
            <pc:docMk/>
            <pc:sldMk cId="2266952874" sldId="256"/>
            <ac:spMk id="16" creationId="{3FF60E2B-3919-423C-B1FF-56CDE6681165}"/>
          </ac:spMkLst>
        </pc:spChg>
        <pc:spChg chg="add del">
          <ac:chgData name="Veronica Torraca" userId="3d95fa74-c509-4c5f-b1af-7afadd955784" providerId="ADAL" clId="{5F79EBFD-58E9-47EE-ABB5-53B631D6D70F}" dt="2022-06-12T15:48:44.845" v="13" actId="22"/>
          <ac:spMkLst>
            <pc:docMk/>
            <pc:sldMk cId="2266952874" sldId="256"/>
            <ac:spMk id="18" creationId="{9CDA89D0-4050-F036-4049-408A02FFC261}"/>
          </ac:spMkLst>
        </pc:spChg>
        <pc:picChg chg="add mod">
          <ac:chgData name="Veronica Torraca" userId="3d95fa74-c509-4c5f-b1af-7afadd955784" providerId="ADAL" clId="{5F79EBFD-58E9-47EE-ABB5-53B631D6D70F}" dt="2022-06-13T08:01:08.647" v="407" actId="1076"/>
          <ac:picMkLst>
            <pc:docMk/>
            <pc:sldMk cId="2266952874" sldId="256"/>
            <ac:picMk id="17" creationId="{0FD2DB80-BB08-E8BA-A6EF-C87977A3AAB7}"/>
          </ac:picMkLst>
        </pc:picChg>
      </pc:sldChg>
      <pc:sldChg chg="modSp mod">
        <pc:chgData name="Veronica Torraca" userId="3d95fa74-c509-4c5f-b1af-7afadd955784" providerId="ADAL" clId="{5F79EBFD-58E9-47EE-ABB5-53B631D6D70F}" dt="2022-06-13T08:03:24.168" v="446" actId="20577"/>
        <pc:sldMkLst>
          <pc:docMk/>
          <pc:sldMk cId="803478025" sldId="262"/>
        </pc:sldMkLst>
        <pc:spChg chg="mod">
          <ac:chgData name="Veronica Torraca" userId="3d95fa74-c509-4c5f-b1af-7afadd955784" providerId="ADAL" clId="{5F79EBFD-58E9-47EE-ABB5-53B631D6D70F}" dt="2022-06-13T08:03:24.168" v="446" actId="20577"/>
          <ac:spMkLst>
            <pc:docMk/>
            <pc:sldMk cId="803478025" sldId="262"/>
            <ac:spMk id="3" creationId="{8AB92BE9-113D-689C-CF17-45EF51A4C2EE}"/>
          </ac:spMkLst>
        </pc:spChg>
      </pc:sldChg>
      <pc:sldChg chg="modSp mod">
        <pc:chgData name="Veronica Torraca" userId="3d95fa74-c509-4c5f-b1af-7afadd955784" providerId="ADAL" clId="{5F79EBFD-58E9-47EE-ABB5-53B631D6D70F}" dt="2022-06-13T08:04:58.772" v="453" actId="1035"/>
        <pc:sldMkLst>
          <pc:docMk/>
          <pc:sldMk cId="3181491962" sldId="269"/>
        </pc:sldMkLst>
        <pc:spChg chg="mod">
          <ac:chgData name="Veronica Torraca" userId="3d95fa74-c509-4c5f-b1af-7afadd955784" providerId="ADAL" clId="{5F79EBFD-58E9-47EE-ABB5-53B631D6D70F}" dt="2022-06-13T08:04:58.772" v="453" actId="1035"/>
          <ac:spMkLst>
            <pc:docMk/>
            <pc:sldMk cId="3181491962" sldId="269"/>
            <ac:spMk id="17" creationId="{29DBB7B8-A86C-5F4C-B197-82259703DAAB}"/>
          </ac:spMkLst>
        </pc:spChg>
      </pc:sldChg>
      <pc:sldChg chg="modSp mod">
        <pc:chgData name="Veronica Torraca" userId="3d95fa74-c509-4c5f-b1af-7afadd955784" providerId="ADAL" clId="{5F79EBFD-58E9-47EE-ABB5-53B631D6D70F}" dt="2022-06-13T08:01:30.341" v="435" actId="1036"/>
        <pc:sldMkLst>
          <pc:docMk/>
          <pc:sldMk cId="3410786057" sldId="274"/>
        </pc:sldMkLst>
        <pc:picChg chg="mod">
          <ac:chgData name="Veronica Torraca" userId="3d95fa74-c509-4c5f-b1af-7afadd955784" providerId="ADAL" clId="{5F79EBFD-58E9-47EE-ABB5-53B631D6D70F}" dt="2022-06-13T08:01:30.341" v="435" actId="1036"/>
          <ac:picMkLst>
            <pc:docMk/>
            <pc:sldMk cId="3410786057" sldId="274"/>
            <ac:picMk id="4" creationId="{C5869ABA-3541-AA8A-D770-55B251A7756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AB59F0-E94D-4FD9-818D-75FB99764E54}" type="datetimeFigureOut">
              <a:rPr lang="it-IT" smtClean="0"/>
              <a:t>13/06/2022</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8C8589-2BBD-4821-A4FE-0A697D5AA8FA}" type="slidenum">
              <a:rPr lang="it-IT" smtClean="0"/>
              <a:t>‹#›</a:t>
            </a:fld>
            <a:endParaRPr lang="it-IT"/>
          </a:p>
        </p:txBody>
      </p:sp>
    </p:spTree>
    <p:extLst>
      <p:ext uri="{BB962C8B-B14F-4D97-AF65-F5344CB8AC3E}">
        <p14:creationId xmlns:p14="http://schemas.microsoft.com/office/powerpoint/2010/main" val="23544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868C8589-2BBD-4821-A4FE-0A697D5AA8FA}" type="slidenum">
              <a:rPr lang="it-IT" smtClean="0"/>
              <a:t>5</a:t>
            </a:fld>
            <a:endParaRPr lang="it-IT"/>
          </a:p>
        </p:txBody>
      </p:sp>
    </p:spTree>
    <p:extLst>
      <p:ext uri="{BB962C8B-B14F-4D97-AF65-F5344CB8AC3E}">
        <p14:creationId xmlns:p14="http://schemas.microsoft.com/office/powerpoint/2010/main" val="3170741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868C8589-2BBD-4821-A4FE-0A697D5AA8FA}" type="slidenum">
              <a:rPr lang="it-IT" smtClean="0"/>
              <a:t>6</a:t>
            </a:fld>
            <a:endParaRPr lang="it-IT"/>
          </a:p>
        </p:txBody>
      </p:sp>
    </p:spTree>
    <p:extLst>
      <p:ext uri="{BB962C8B-B14F-4D97-AF65-F5344CB8AC3E}">
        <p14:creationId xmlns:p14="http://schemas.microsoft.com/office/powerpoint/2010/main" val="2325502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BFB75C7-64A0-27AF-46B2-810C8C7A0200}"/>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4F3C5BD4-E6B7-CFFD-69FD-C7D09FB136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F9770623-2CB2-B20E-3E80-2E4A68F94247}"/>
              </a:ext>
            </a:extLst>
          </p:cNvPr>
          <p:cNvSpPr>
            <a:spLocks noGrp="1"/>
          </p:cNvSpPr>
          <p:nvPr>
            <p:ph type="dt" sz="half" idx="10"/>
          </p:nvPr>
        </p:nvSpPr>
        <p:spPr/>
        <p:txBody>
          <a:bodyPr/>
          <a:lstStyle/>
          <a:p>
            <a:fld id="{D9B098A7-FE55-42EE-A254-726543C54FAD}" type="datetimeFigureOut">
              <a:rPr lang="it-IT" smtClean="0"/>
              <a:t>13/06/2022</a:t>
            </a:fld>
            <a:endParaRPr lang="it-IT"/>
          </a:p>
        </p:txBody>
      </p:sp>
      <p:sp>
        <p:nvSpPr>
          <p:cNvPr id="5" name="Segnaposto piè di pagina 4">
            <a:extLst>
              <a:ext uri="{FF2B5EF4-FFF2-40B4-BE49-F238E27FC236}">
                <a16:creationId xmlns:a16="http://schemas.microsoft.com/office/drawing/2014/main" id="{7DF17E04-0576-B935-F1C1-25A6CF61DA5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41DCB63-528E-9FF5-B0C7-967682A7DDD1}"/>
              </a:ext>
            </a:extLst>
          </p:cNvPr>
          <p:cNvSpPr>
            <a:spLocks noGrp="1"/>
          </p:cNvSpPr>
          <p:nvPr>
            <p:ph type="sldNum" sz="quarter" idx="12"/>
          </p:nvPr>
        </p:nvSpPr>
        <p:spPr/>
        <p:txBody>
          <a:bodyPr/>
          <a:lstStyle/>
          <a:p>
            <a:fld id="{593A39F2-1F0A-4C34-96D4-2A5360E8743E}" type="slidenum">
              <a:rPr lang="it-IT" smtClean="0"/>
              <a:t>‹#›</a:t>
            </a:fld>
            <a:endParaRPr lang="it-IT"/>
          </a:p>
        </p:txBody>
      </p:sp>
    </p:spTree>
    <p:extLst>
      <p:ext uri="{BB962C8B-B14F-4D97-AF65-F5344CB8AC3E}">
        <p14:creationId xmlns:p14="http://schemas.microsoft.com/office/powerpoint/2010/main" val="1584490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BF5D829-3C74-9A89-62A8-1F0A6C2DED78}"/>
              </a:ext>
            </a:extLst>
          </p:cNvPr>
          <p:cNvSpPr>
            <a:spLocks noGrp="1"/>
          </p:cNvSpPr>
          <p:nvPr>
            <p:ph type="title"/>
          </p:nvPr>
        </p:nvSpPr>
        <p:spPr>
          <a:xfrm>
            <a:off x="838200" y="365125"/>
            <a:ext cx="10515600" cy="1325563"/>
          </a:xfrm>
          <a:prstGeom prst="rect">
            <a:avLst/>
          </a:prstGeom>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B2B12518-8EFC-DA9B-3648-488B13062A59}"/>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0DA68CC-35ED-47B8-9C66-3412611A24F3}"/>
              </a:ext>
            </a:extLst>
          </p:cNvPr>
          <p:cNvSpPr>
            <a:spLocks noGrp="1"/>
          </p:cNvSpPr>
          <p:nvPr>
            <p:ph type="dt" sz="half" idx="10"/>
          </p:nvPr>
        </p:nvSpPr>
        <p:spPr/>
        <p:txBody>
          <a:bodyPr/>
          <a:lstStyle/>
          <a:p>
            <a:fld id="{D9B098A7-FE55-42EE-A254-726543C54FAD}" type="datetimeFigureOut">
              <a:rPr lang="it-IT" smtClean="0"/>
              <a:t>13/06/2022</a:t>
            </a:fld>
            <a:endParaRPr lang="it-IT"/>
          </a:p>
        </p:txBody>
      </p:sp>
      <p:sp>
        <p:nvSpPr>
          <p:cNvPr id="5" name="Segnaposto piè di pagina 4">
            <a:extLst>
              <a:ext uri="{FF2B5EF4-FFF2-40B4-BE49-F238E27FC236}">
                <a16:creationId xmlns:a16="http://schemas.microsoft.com/office/drawing/2014/main" id="{D4DD52B9-378F-A682-4DDA-E56F41F9A00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9DF3E18-5BE3-C9A1-8E93-525A41E1EC6B}"/>
              </a:ext>
            </a:extLst>
          </p:cNvPr>
          <p:cNvSpPr>
            <a:spLocks noGrp="1"/>
          </p:cNvSpPr>
          <p:nvPr>
            <p:ph type="sldNum" sz="quarter" idx="12"/>
          </p:nvPr>
        </p:nvSpPr>
        <p:spPr/>
        <p:txBody>
          <a:bodyPr/>
          <a:lstStyle/>
          <a:p>
            <a:fld id="{593A39F2-1F0A-4C34-96D4-2A5360E8743E}" type="slidenum">
              <a:rPr lang="it-IT" smtClean="0"/>
              <a:t>‹#›</a:t>
            </a:fld>
            <a:endParaRPr lang="it-IT"/>
          </a:p>
        </p:txBody>
      </p:sp>
    </p:spTree>
    <p:extLst>
      <p:ext uri="{BB962C8B-B14F-4D97-AF65-F5344CB8AC3E}">
        <p14:creationId xmlns:p14="http://schemas.microsoft.com/office/powerpoint/2010/main" val="3517103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3B57C082-3826-0DA4-3F9C-520C92CEEBA4}"/>
              </a:ext>
            </a:extLst>
          </p:cNvPr>
          <p:cNvSpPr>
            <a:spLocks noGrp="1"/>
          </p:cNvSpPr>
          <p:nvPr>
            <p:ph type="title" orient="vert"/>
          </p:nvPr>
        </p:nvSpPr>
        <p:spPr>
          <a:xfrm>
            <a:off x="8724900" y="365125"/>
            <a:ext cx="2628900" cy="5811838"/>
          </a:xfrm>
          <a:prstGeom prst="rect">
            <a:avLst/>
          </a:prstGeo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2D8C292A-53EE-C147-79F2-AA903AE8BEC5}"/>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F146251-D480-F1FE-32A3-7E9B16CA0AF4}"/>
              </a:ext>
            </a:extLst>
          </p:cNvPr>
          <p:cNvSpPr>
            <a:spLocks noGrp="1"/>
          </p:cNvSpPr>
          <p:nvPr>
            <p:ph type="dt" sz="half" idx="10"/>
          </p:nvPr>
        </p:nvSpPr>
        <p:spPr/>
        <p:txBody>
          <a:bodyPr/>
          <a:lstStyle/>
          <a:p>
            <a:fld id="{D9B098A7-FE55-42EE-A254-726543C54FAD}" type="datetimeFigureOut">
              <a:rPr lang="it-IT" smtClean="0"/>
              <a:t>13/06/2022</a:t>
            </a:fld>
            <a:endParaRPr lang="it-IT"/>
          </a:p>
        </p:txBody>
      </p:sp>
      <p:sp>
        <p:nvSpPr>
          <p:cNvPr id="5" name="Segnaposto piè di pagina 4">
            <a:extLst>
              <a:ext uri="{FF2B5EF4-FFF2-40B4-BE49-F238E27FC236}">
                <a16:creationId xmlns:a16="http://schemas.microsoft.com/office/drawing/2014/main" id="{A55CD8AE-387A-EF85-E4B6-DE89859273F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24E4EC7-175B-A473-31BD-4597E26FFFF0}"/>
              </a:ext>
            </a:extLst>
          </p:cNvPr>
          <p:cNvSpPr>
            <a:spLocks noGrp="1"/>
          </p:cNvSpPr>
          <p:nvPr>
            <p:ph type="sldNum" sz="quarter" idx="12"/>
          </p:nvPr>
        </p:nvSpPr>
        <p:spPr/>
        <p:txBody>
          <a:bodyPr/>
          <a:lstStyle/>
          <a:p>
            <a:fld id="{593A39F2-1F0A-4C34-96D4-2A5360E8743E}" type="slidenum">
              <a:rPr lang="it-IT" smtClean="0"/>
              <a:t>‹#›</a:t>
            </a:fld>
            <a:endParaRPr lang="it-IT"/>
          </a:p>
        </p:txBody>
      </p:sp>
    </p:spTree>
    <p:extLst>
      <p:ext uri="{BB962C8B-B14F-4D97-AF65-F5344CB8AC3E}">
        <p14:creationId xmlns:p14="http://schemas.microsoft.com/office/powerpoint/2010/main" val="36280321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BFB75C7-64A0-27AF-46B2-810C8C7A0200}"/>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4F3C5BD4-E6B7-CFFD-69FD-C7D09FB136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F9770623-2CB2-B20E-3E80-2E4A68F94247}"/>
              </a:ext>
            </a:extLst>
          </p:cNvPr>
          <p:cNvSpPr>
            <a:spLocks noGrp="1"/>
          </p:cNvSpPr>
          <p:nvPr>
            <p:ph type="dt" sz="half" idx="10"/>
          </p:nvPr>
        </p:nvSpPr>
        <p:spPr/>
        <p:txBody>
          <a:bodyPr/>
          <a:lstStyle/>
          <a:p>
            <a:fld id="{D9B098A7-FE55-42EE-A254-726543C54FAD}" type="datetimeFigureOut">
              <a:rPr lang="it-IT" smtClean="0"/>
              <a:t>13/06/2022</a:t>
            </a:fld>
            <a:endParaRPr lang="it-IT"/>
          </a:p>
        </p:txBody>
      </p:sp>
      <p:sp>
        <p:nvSpPr>
          <p:cNvPr id="5" name="Segnaposto piè di pagina 4">
            <a:extLst>
              <a:ext uri="{FF2B5EF4-FFF2-40B4-BE49-F238E27FC236}">
                <a16:creationId xmlns:a16="http://schemas.microsoft.com/office/drawing/2014/main" id="{7DF17E04-0576-B935-F1C1-25A6CF61DA5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41DCB63-528E-9FF5-B0C7-967682A7DDD1}"/>
              </a:ext>
            </a:extLst>
          </p:cNvPr>
          <p:cNvSpPr>
            <a:spLocks noGrp="1"/>
          </p:cNvSpPr>
          <p:nvPr>
            <p:ph type="sldNum" sz="quarter" idx="12"/>
          </p:nvPr>
        </p:nvSpPr>
        <p:spPr/>
        <p:txBody>
          <a:bodyPr/>
          <a:lstStyle/>
          <a:p>
            <a:fld id="{593A39F2-1F0A-4C34-96D4-2A5360E8743E}" type="slidenum">
              <a:rPr lang="it-IT" smtClean="0"/>
              <a:t>‹#›</a:t>
            </a:fld>
            <a:endParaRPr lang="it-IT"/>
          </a:p>
        </p:txBody>
      </p:sp>
    </p:spTree>
    <p:extLst>
      <p:ext uri="{BB962C8B-B14F-4D97-AF65-F5344CB8AC3E}">
        <p14:creationId xmlns:p14="http://schemas.microsoft.com/office/powerpoint/2010/main" val="2387957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A8BF5B-D2DF-0A91-9260-52C9822D2C5B}"/>
              </a:ext>
            </a:extLst>
          </p:cNvPr>
          <p:cNvSpPr>
            <a:spLocks noGrp="1"/>
          </p:cNvSpPr>
          <p:nvPr>
            <p:ph type="title"/>
          </p:nvPr>
        </p:nvSpPr>
        <p:spPr>
          <a:xfrm>
            <a:off x="838200" y="365125"/>
            <a:ext cx="9144000" cy="1325563"/>
          </a:xfrm>
          <a:prstGeom prst="rect">
            <a:avLst/>
          </a:prstGeom>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ADAF98E7-ED56-8E1C-3392-6197235C6B65}"/>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6FD2647-1920-1184-B347-14D8FA94A474}"/>
              </a:ext>
            </a:extLst>
          </p:cNvPr>
          <p:cNvSpPr>
            <a:spLocks noGrp="1"/>
          </p:cNvSpPr>
          <p:nvPr>
            <p:ph type="dt" sz="half" idx="10"/>
          </p:nvPr>
        </p:nvSpPr>
        <p:spPr/>
        <p:txBody>
          <a:bodyPr/>
          <a:lstStyle/>
          <a:p>
            <a:fld id="{D9B098A7-FE55-42EE-A254-726543C54FAD}" type="datetimeFigureOut">
              <a:rPr lang="it-IT" smtClean="0"/>
              <a:t>13/06/2022</a:t>
            </a:fld>
            <a:endParaRPr lang="it-IT"/>
          </a:p>
        </p:txBody>
      </p:sp>
      <p:sp>
        <p:nvSpPr>
          <p:cNvPr id="5" name="Segnaposto piè di pagina 4">
            <a:extLst>
              <a:ext uri="{FF2B5EF4-FFF2-40B4-BE49-F238E27FC236}">
                <a16:creationId xmlns:a16="http://schemas.microsoft.com/office/drawing/2014/main" id="{4BFF1D7B-F8F8-70F1-7F2C-1D15373F63A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F279E33-3B14-CD9D-2669-0C120FDB6F32}"/>
              </a:ext>
            </a:extLst>
          </p:cNvPr>
          <p:cNvSpPr>
            <a:spLocks noGrp="1"/>
          </p:cNvSpPr>
          <p:nvPr>
            <p:ph type="sldNum" sz="quarter" idx="12"/>
          </p:nvPr>
        </p:nvSpPr>
        <p:spPr/>
        <p:txBody>
          <a:bodyPr/>
          <a:lstStyle/>
          <a:p>
            <a:fld id="{593A39F2-1F0A-4C34-96D4-2A5360E8743E}" type="slidenum">
              <a:rPr lang="it-IT" smtClean="0"/>
              <a:t>‹#›</a:t>
            </a:fld>
            <a:endParaRPr lang="it-IT"/>
          </a:p>
        </p:txBody>
      </p:sp>
    </p:spTree>
    <p:extLst>
      <p:ext uri="{BB962C8B-B14F-4D97-AF65-F5344CB8AC3E}">
        <p14:creationId xmlns:p14="http://schemas.microsoft.com/office/powerpoint/2010/main" val="29391457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B59F9C-81FE-82CA-2FF2-FD62BD59881B}"/>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F1B64E0E-18A3-0386-859E-F5CC12D3A2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3670E8E0-089B-5BFF-9A62-55B1A8929147}"/>
              </a:ext>
            </a:extLst>
          </p:cNvPr>
          <p:cNvSpPr>
            <a:spLocks noGrp="1"/>
          </p:cNvSpPr>
          <p:nvPr>
            <p:ph type="dt" sz="half" idx="10"/>
          </p:nvPr>
        </p:nvSpPr>
        <p:spPr/>
        <p:txBody>
          <a:bodyPr/>
          <a:lstStyle/>
          <a:p>
            <a:fld id="{D9B098A7-FE55-42EE-A254-726543C54FAD}" type="datetimeFigureOut">
              <a:rPr lang="it-IT" smtClean="0"/>
              <a:t>13/06/2022</a:t>
            </a:fld>
            <a:endParaRPr lang="it-IT"/>
          </a:p>
        </p:txBody>
      </p:sp>
      <p:sp>
        <p:nvSpPr>
          <p:cNvPr id="5" name="Segnaposto piè di pagina 4">
            <a:extLst>
              <a:ext uri="{FF2B5EF4-FFF2-40B4-BE49-F238E27FC236}">
                <a16:creationId xmlns:a16="http://schemas.microsoft.com/office/drawing/2014/main" id="{0522B0E0-9F07-7AF2-B9D1-14218F76543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2CC5A5F-6C69-3208-B45C-719056FCC31E}"/>
              </a:ext>
            </a:extLst>
          </p:cNvPr>
          <p:cNvSpPr>
            <a:spLocks noGrp="1"/>
          </p:cNvSpPr>
          <p:nvPr>
            <p:ph type="sldNum" sz="quarter" idx="12"/>
          </p:nvPr>
        </p:nvSpPr>
        <p:spPr/>
        <p:txBody>
          <a:bodyPr/>
          <a:lstStyle/>
          <a:p>
            <a:fld id="{593A39F2-1F0A-4C34-96D4-2A5360E8743E}" type="slidenum">
              <a:rPr lang="it-IT" smtClean="0"/>
              <a:t>‹#›</a:t>
            </a:fld>
            <a:endParaRPr lang="it-IT"/>
          </a:p>
        </p:txBody>
      </p:sp>
    </p:spTree>
    <p:extLst>
      <p:ext uri="{BB962C8B-B14F-4D97-AF65-F5344CB8AC3E}">
        <p14:creationId xmlns:p14="http://schemas.microsoft.com/office/powerpoint/2010/main" val="28774745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EB93A46-144A-E8B8-C027-D138501C6F9C}"/>
              </a:ext>
            </a:extLst>
          </p:cNvPr>
          <p:cNvSpPr>
            <a:spLocks noGrp="1"/>
          </p:cNvSpPr>
          <p:nvPr>
            <p:ph type="title"/>
          </p:nvPr>
        </p:nvSpPr>
        <p:spPr>
          <a:xfrm>
            <a:off x="838200" y="365125"/>
            <a:ext cx="10515600" cy="1325563"/>
          </a:xfrm>
          <a:prstGeom prst="rect">
            <a:avLst/>
          </a:prstGeom>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491514B-E3FD-8F0E-5AA4-E787A0E23459}"/>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A459186C-633C-D4B2-E600-597C41DC2A8A}"/>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AE2F1ACD-9A33-3237-377D-E83A80242662}"/>
              </a:ext>
            </a:extLst>
          </p:cNvPr>
          <p:cNvSpPr>
            <a:spLocks noGrp="1"/>
          </p:cNvSpPr>
          <p:nvPr>
            <p:ph type="dt" sz="half" idx="10"/>
          </p:nvPr>
        </p:nvSpPr>
        <p:spPr/>
        <p:txBody>
          <a:bodyPr/>
          <a:lstStyle/>
          <a:p>
            <a:fld id="{D9B098A7-FE55-42EE-A254-726543C54FAD}" type="datetimeFigureOut">
              <a:rPr lang="it-IT" smtClean="0"/>
              <a:t>13/06/2022</a:t>
            </a:fld>
            <a:endParaRPr lang="it-IT"/>
          </a:p>
        </p:txBody>
      </p:sp>
      <p:sp>
        <p:nvSpPr>
          <p:cNvPr id="6" name="Segnaposto piè di pagina 5">
            <a:extLst>
              <a:ext uri="{FF2B5EF4-FFF2-40B4-BE49-F238E27FC236}">
                <a16:creationId xmlns:a16="http://schemas.microsoft.com/office/drawing/2014/main" id="{C18835AE-3FA7-FC24-CA2F-E59B2EF87F0D}"/>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6D22173E-6B76-B50C-9137-4552C7F4816F}"/>
              </a:ext>
            </a:extLst>
          </p:cNvPr>
          <p:cNvSpPr>
            <a:spLocks noGrp="1"/>
          </p:cNvSpPr>
          <p:nvPr>
            <p:ph type="sldNum" sz="quarter" idx="12"/>
          </p:nvPr>
        </p:nvSpPr>
        <p:spPr/>
        <p:txBody>
          <a:bodyPr/>
          <a:lstStyle/>
          <a:p>
            <a:fld id="{593A39F2-1F0A-4C34-96D4-2A5360E8743E}" type="slidenum">
              <a:rPr lang="it-IT" smtClean="0"/>
              <a:t>‹#›</a:t>
            </a:fld>
            <a:endParaRPr lang="it-IT"/>
          </a:p>
        </p:txBody>
      </p:sp>
    </p:spTree>
    <p:extLst>
      <p:ext uri="{BB962C8B-B14F-4D97-AF65-F5344CB8AC3E}">
        <p14:creationId xmlns:p14="http://schemas.microsoft.com/office/powerpoint/2010/main" val="12947293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BBCD733-424D-6683-B7A1-0B3FE9472C9D}"/>
              </a:ext>
            </a:extLst>
          </p:cNvPr>
          <p:cNvSpPr>
            <a:spLocks noGrp="1"/>
          </p:cNvSpPr>
          <p:nvPr>
            <p:ph type="title"/>
          </p:nvPr>
        </p:nvSpPr>
        <p:spPr>
          <a:xfrm>
            <a:off x="839788" y="365125"/>
            <a:ext cx="10515600" cy="1325563"/>
          </a:xfrm>
          <a:prstGeom prst="rect">
            <a:avLst/>
          </a:prstGeo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F986DC05-4163-0F75-B405-682926DCD9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31253B85-CB4E-0CDF-C5DB-8CB7803237A1}"/>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39CA8F43-E516-609A-F0D1-AE8AC8FA27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45B36C59-0E32-2557-AB1E-F04E7DAC04F0}"/>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249FAF8B-6783-4322-AAFA-7F4FF1A0CD39}"/>
              </a:ext>
            </a:extLst>
          </p:cNvPr>
          <p:cNvSpPr>
            <a:spLocks noGrp="1"/>
          </p:cNvSpPr>
          <p:nvPr>
            <p:ph type="dt" sz="half" idx="10"/>
          </p:nvPr>
        </p:nvSpPr>
        <p:spPr/>
        <p:txBody>
          <a:bodyPr/>
          <a:lstStyle/>
          <a:p>
            <a:fld id="{D9B098A7-FE55-42EE-A254-726543C54FAD}" type="datetimeFigureOut">
              <a:rPr lang="it-IT" smtClean="0"/>
              <a:t>13/06/2022</a:t>
            </a:fld>
            <a:endParaRPr lang="it-IT"/>
          </a:p>
        </p:txBody>
      </p:sp>
      <p:sp>
        <p:nvSpPr>
          <p:cNvPr id="8" name="Segnaposto piè di pagina 7">
            <a:extLst>
              <a:ext uri="{FF2B5EF4-FFF2-40B4-BE49-F238E27FC236}">
                <a16:creationId xmlns:a16="http://schemas.microsoft.com/office/drawing/2014/main" id="{E3D3E22C-D24F-8B57-6EEE-63541138DCAB}"/>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043ABF2D-6BC5-E250-989B-BBC2EB2B86F0}"/>
              </a:ext>
            </a:extLst>
          </p:cNvPr>
          <p:cNvSpPr>
            <a:spLocks noGrp="1"/>
          </p:cNvSpPr>
          <p:nvPr>
            <p:ph type="sldNum" sz="quarter" idx="12"/>
          </p:nvPr>
        </p:nvSpPr>
        <p:spPr/>
        <p:txBody>
          <a:bodyPr/>
          <a:lstStyle/>
          <a:p>
            <a:fld id="{593A39F2-1F0A-4C34-96D4-2A5360E8743E}" type="slidenum">
              <a:rPr lang="it-IT" smtClean="0"/>
              <a:t>‹#›</a:t>
            </a:fld>
            <a:endParaRPr lang="it-IT"/>
          </a:p>
        </p:txBody>
      </p:sp>
    </p:spTree>
    <p:extLst>
      <p:ext uri="{BB962C8B-B14F-4D97-AF65-F5344CB8AC3E}">
        <p14:creationId xmlns:p14="http://schemas.microsoft.com/office/powerpoint/2010/main" val="25797395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2D0C9EF-2BEF-A6F7-AD6B-AB279F8CFA42}"/>
              </a:ext>
            </a:extLst>
          </p:cNvPr>
          <p:cNvSpPr>
            <a:spLocks noGrp="1"/>
          </p:cNvSpPr>
          <p:nvPr>
            <p:ph type="title"/>
          </p:nvPr>
        </p:nvSpPr>
        <p:spPr>
          <a:xfrm>
            <a:off x="838200" y="365125"/>
            <a:ext cx="10515600" cy="1325563"/>
          </a:xfrm>
          <a:prstGeom prst="rect">
            <a:avLst/>
          </a:prstGeom>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DA05B46E-6991-ED98-A992-2A0A9F000EA4}"/>
              </a:ext>
            </a:extLst>
          </p:cNvPr>
          <p:cNvSpPr>
            <a:spLocks noGrp="1"/>
          </p:cNvSpPr>
          <p:nvPr>
            <p:ph type="dt" sz="half" idx="10"/>
          </p:nvPr>
        </p:nvSpPr>
        <p:spPr/>
        <p:txBody>
          <a:bodyPr/>
          <a:lstStyle/>
          <a:p>
            <a:fld id="{D9B098A7-FE55-42EE-A254-726543C54FAD}" type="datetimeFigureOut">
              <a:rPr lang="it-IT" smtClean="0"/>
              <a:t>13/06/2022</a:t>
            </a:fld>
            <a:endParaRPr lang="it-IT"/>
          </a:p>
        </p:txBody>
      </p:sp>
      <p:sp>
        <p:nvSpPr>
          <p:cNvPr id="4" name="Segnaposto piè di pagina 3">
            <a:extLst>
              <a:ext uri="{FF2B5EF4-FFF2-40B4-BE49-F238E27FC236}">
                <a16:creationId xmlns:a16="http://schemas.microsoft.com/office/drawing/2014/main" id="{AF4BB3BD-7B93-BE5A-BAE4-F60F0C2CDC9D}"/>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6E406464-44F2-EBE4-D680-FBBE21570333}"/>
              </a:ext>
            </a:extLst>
          </p:cNvPr>
          <p:cNvSpPr>
            <a:spLocks noGrp="1"/>
          </p:cNvSpPr>
          <p:nvPr>
            <p:ph type="sldNum" sz="quarter" idx="12"/>
          </p:nvPr>
        </p:nvSpPr>
        <p:spPr/>
        <p:txBody>
          <a:bodyPr/>
          <a:lstStyle/>
          <a:p>
            <a:fld id="{593A39F2-1F0A-4C34-96D4-2A5360E8743E}" type="slidenum">
              <a:rPr lang="it-IT" smtClean="0"/>
              <a:t>‹#›</a:t>
            </a:fld>
            <a:endParaRPr lang="it-IT"/>
          </a:p>
        </p:txBody>
      </p:sp>
    </p:spTree>
    <p:extLst>
      <p:ext uri="{BB962C8B-B14F-4D97-AF65-F5344CB8AC3E}">
        <p14:creationId xmlns:p14="http://schemas.microsoft.com/office/powerpoint/2010/main" val="12793035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BC8D1754-6D57-FD04-85DE-B9EB9CE33C70}"/>
              </a:ext>
            </a:extLst>
          </p:cNvPr>
          <p:cNvSpPr>
            <a:spLocks noGrp="1"/>
          </p:cNvSpPr>
          <p:nvPr>
            <p:ph type="dt" sz="half" idx="10"/>
          </p:nvPr>
        </p:nvSpPr>
        <p:spPr/>
        <p:txBody>
          <a:bodyPr/>
          <a:lstStyle/>
          <a:p>
            <a:fld id="{D9B098A7-FE55-42EE-A254-726543C54FAD}" type="datetimeFigureOut">
              <a:rPr lang="it-IT" smtClean="0"/>
              <a:t>13/06/2022</a:t>
            </a:fld>
            <a:endParaRPr lang="it-IT"/>
          </a:p>
        </p:txBody>
      </p:sp>
      <p:sp>
        <p:nvSpPr>
          <p:cNvPr id="3" name="Segnaposto piè di pagina 2">
            <a:extLst>
              <a:ext uri="{FF2B5EF4-FFF2-40B4-BE49-F238E27FC236}">
                <a16:creationId xmlns:a16="http://schemas.microsoft.com/office/drawing/2014/main" id="{EAB2603F-08F2-0BDC-638C-5608BB5F4013}"/>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50F3431A-B3E9-6279-7DDC-9D9AA6A67315}"/>
              </a:ext>
            </a:extLst>
          </p:cNvPr>
          <p:cNvSpPr>
            <a:spLocks noGrp="1"/>
          </p:cNvSpPr>
          <p:nvPr>
            <p:ph type="sldNum" sz="quarter" idx="12"/>
          </p:nvPr>
        </p:nvSpPr>
        <p:spPr/>
        <p:txBody>
          <a:bodyPr/>
          <a:lstStyle/>
          <a:p>
            <a:fld id="{593A39F2-1F0A-4C34-96D4-2A5360E8743E}" type="slidenum">
              <a:rPr lang="it-IT" smtClean="0"/>
              <a:t>‹#›</a:t>
            </a:fld>
            <a:endParaRPr lang="it-IT"/>
          </a:p>
        </p:txBody>
      </p:sp>
    </p:spTree>
    <p:extLst>
      <p:ext uri="{BB962C8B-B14F-4D97-AF65-F5344CB8AC3E}">
        <p14:creationId xmlns:p14="http://schemas.microsoft.com/office/powerpoint/2010/main" val="10828525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B2DE558-3828-5B15-1BBC-776C683D0F62}"/>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7744857-D62C-75A5-5DF7-B658E305EC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4343D82F-2622-D5E2-F096-B119DD5EC0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2D169039-FFEB-8252-035A-CED5C88B6290}"/>
              </a:ext>
            </a:extLst>
          </p:cNvPr>
          <p:cNvSpPr>
            <a:spLocks noGrp="1"/>
          </p:cNvSpPr>
          <p:nvPr>
            <p:ph type="dt" sz="half" idx="10"/>
          </p:nvPr>
        </p:nvSpPr>
        <p:spPr/>
        <p:txBody>
          <a:bodyPr/>
          <a:lstStyle/>
          <a:p>
            <a:fld id="{D9B098A7-FE55-42EE-A254-726543C54FAD}" type="datetimeFigureOut">
              <a:rPr lang="it-IT" smtClean="0"/>
              <a:t>13/06/2022</a:t>
            </a:fld>
            <a:endParaRPr lang="it-IT"/>
          </a:p>
        </p:txBody>
      </p:sp>
      <p:sp>
        <p:nvSpPr>
          <p:cNvPr id="6" name="Segnaposto piè di pagina 5">
            <a:extLst>
              <a:ext uri="{FF2B5EF4-FFF2-40B4-BE49-F238E27FC236}">
                <a16:creationId xmlns:a16="http://schemas.microsoft.com/office/drawing/2014/main" id="{6B34434E-C523-C97B-0D51-D52E8F8FC7AD}"/>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9B004DF4-CEB8-DE85-1B5F-1FDB74A8EE29}"/>
              </a:ext>
            </a:extLst>
          </p:cNvPr>
          <p:cNvSpPr>
            <a:spLocks noGrp="1"/>
          </p:cNvSpPr>
          <p:nvPr>
            <p:ph type="sldNum" sz="quarter" idx="12"/>
          </p:nvPr>
        </p:nvSpPr>
        <p:spPr/>
        <p:txBody>
          <a:bodyPr/>
          <a:lstStyle/>
          <a:p>
            <a:fld id="{593A39F2-1F0A-4C34-96D4-2A5360E8743E}" type="slidenum">
              <a:rPr lang="it-IT" smtClean="0"/>
              <a:t>‹#›</a:t>
            </a:fld>
            <a:endParaRPr lang="it-IT"/>
          </a:p>
        </p:txBody>
      </p:sp>
    </p:spTree>
    <p:extLst>
      <p:ext uri="{BB962C8B-B14F-4D97-AF65-F5344CB8AC3E}">
        <p14:creationId xmlns:p14="http://schemas.microsoft.com/office/powerpoint/2010/main" val="1244289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A8BF5B-D2DF-0A91-9260-52C9822D2C5B}"/>
              </a:ext>
            </a:extLst>
          </p:cNvPr>
          <p:cNvSpPr>
            <a:spLocks noGrp="1"/>
          </p:cNvSpPr>
          <p:nvPr>
            <p:ph type="title"/>
          </p:nvPr>
        </p:nvSpPr>
        <p:spPr>
          <a:xfrm>
            <a:off x="838200" y="365125"/>
            <a:ext cx="9144000" cy="1325563"/>
          </a:xfrm>
          <a:prstGeom prst="rect">
            <a:avLst/>
          </a:prstGeom>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ADAF98E7-ED56-8E1C-3392-6197235C6B65}"/>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6FD2647-1920-1184-B347-14D8FA94A474}"/>
              </a:ext>
            </a:extLst>
          </p:cNvPr>
          <p:cNvSpPr>
            <a:spLocks noGrp="1"/>
          </p:cNvSpPr>
          <p:nvPr>
            <p:ph type="dt" sz="half" idx="10"/>
          </p:nvPr>
        </p:nvSpPr>
        <p:spPr/>
        <p:txBody>
          <a:bodyPr/>
          <a:lstStyle/>
          <a:p>
            <a:fld id="{D9B098A7-FE55-42EE-A254-726543C54FAD}" type="datetimeFigureOut">
              <a:rPr lang="it-IT" smtClean="0"/>
              <a:t>13/06/2022</a:t>
            </a:fld>
            <a:endParaRPr lang="it-IT"/>
          </a:p>
        </p:txBody>
      </p:sp>
      <p:sp>
        <p:nvSpPr>
          <p:cNvPr id="5" name="Segnaposto piè di pagina 4">
            <a:extLst>
              <a:ext uri="{FF2B5EF4-FFF2-40B4-BE49-F238E27FC236}">
                <a16:creationId xmlns:a16="http://schemas.microsoft.com/office/drawing/2014/main" id="{4BFF1D7B-F8F8-70F1-7F2C-1D15373F63A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F279E33-3B14-CD9D-2669-0C120FDB6F32}"/>
              </a:ext>
            </a:extLst>
          </p:cNvPr>
          <p:cNvSpPr>
            <a:spLocks noGrp="1"/>
          </p:cNvSpPr>
          <p:nvPr>
            <p:ph type="sldNum" sz="quarter" idx="12"/>
          </p:nvPr>
        </p:nvSpPr>
        <p:spPr/>
        <p:txBody>
          <a:bodyPr/>
          <a:lstStyle/>
          <a:p>
            <a:fld id="{593A39F2-1F0A-4C34-96D4-2A5360E8743E}" type="slidenum">
              <a:rPr lang="it-IT" smtClean="0"/>
              <a:t>‹#›</a:t>
            </a:fld>
            <a:endParaRPr lang="it-IT"/>
          </a:p>
        </p:txBody>
      </p:sp>
    </p:spTree>
    <p:extLst>
      <p:ext uri="{BB962C8B-B14F-4D97-AF65-F5344CB8AC3E}">
        <p14:creationId xmlns:p14="http://schemas.microsoft.com/office/powerpoint/2010/main" val="28406721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92EB14-8855-7F0D-D954-B30EA1B5640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943C034B-0702-2C2E-2506-51C29812E2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AC55B5C9-6083-9D21-4A62-BA71AF9A8D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6E6E1331-7D61-97B9-1102-31341485E137}"/>
              </a:ext>
            </a:extLst>
          </p:cNvPr>
          <p:cNvSpPr>
            <a:spLocks noGrp="1"/>
          </p:cNvSpPr>
          <p:nvPr>
            <p:ph type="dt" sz="half" idx="10"/>
          </p:nvPr>
        </p:nvSpPr>
        <p:spPr/>
        <p:txBody>
          <a:bodyPr/>
          <a:lstStyle/>
          <a:p>
            <a:fld id="{D9B098A7-FE55-42EE-A254-726543C54FAD}" type="datetimeFigureOut">
              <a:rPr lang="it-IT" smtClean="0"/>
              <a:t>13/06/2022</a:t>
            </a:fld>
            <a:endParaRPr lang="it-IT"/>
          </a:p>
        </p:txBody>
      </p:sp>
      <p:sp>
        <p:nvSpPr>
          <p:cNvPr id="6" name="Segnaposto piè di pagina 5">
            <a:extLst>
              <a:ext uri="{FF2B5EF4-FFF2-40B4-BE49-F238E27FC236}">
                <a16:creationId xmlns:a16="http://schemas.microsoft.com/office/drawing/2014/main" id="{8CE53055-5A0B-AF62-5037-578C9AFE1558}"/>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C3BECAB2-9566-5F97-79A3-436A67E633B7}"/>
              </a:ext>
            </a:extLst>
          </p:cNvPr>
          <p:cNvSpPr>
            <a:spLocks noGrp="1"/>
          </p:cNvSpPr>
          <p:nvPr>
            <p:ph type="sldNum" sz="quarter" idx="12"/>
          </p:nvPr>
        </p:nvSpPr>
        <p:spPr/>
        <p:txBody>
          <a:bodyPr/>
          <a:lstStyle/>
          <a:p>
            <a:fld id="{593A39F2-1F0A-4C34-96D4-2A5360E8743E}" type="slidenum">
              <a:rPr lang="it-IT" smtClean="0"/>
              <a:t>‹#›</a:t>
            </a:fld>
            <a:endParaRPr lang="it-IT"/>
          </a:p>
        </p:txBody>
      </p:sp>
    </p:spTree>
    <p:extLst>
      <p:ext uri="{BB962C8B-B14F-4D97-AF65-F5344CB8AC3E}">
        <p14:creationId xmlns:p14="http://schemas.microsoft.com/office/powerpoint/2010/main" val="1748747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BF5D829-3C74-9A89-62A8-1F0A6C2DED78}"/>
              </a:ext>
            </a:extLst>
          </p:cNvPr>
          <p:cNvSpPr>
            <a:spLocks noGrp="1"/>
          </p:cNvSpPr>
          <p:nvPr>
            <p:ph type="title"/>
          </p:nvPr>
        </p:nvSpPr>
        <p:spPr>
          <a:xfrm>
            <a:off x="838200" y="365125"/>
            <a:ext cx="10515600" cy="1325563"/>
          </a:xfrm>
          <a:prstGeom prst="rect">
            <a:avLst/>
          </a:prstGeom>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B2B12518-8EFC-DA9B-3648-488B13062A59}"/>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0DA68CC-35ED-47B8-9C66-3412611A24F3}"/>
              </a:ext>
            </a:extLst>
          </p:cNvPr>
          <p:cNvSpPr>
            <a:spLocks noGrp="1"/>
          </p:cNvSpPr>
          <p:nvPr>
            <p:ph type="dt" sz="half" idx="10"/>
          </p:nvPr>
        </p:nvSpPr>
        <p:spPr/>
        <p:txBody>
          <a:bodyPr/>
          <a:lstStyle/>
          <a:p>
            <a:fld id="{D9B098A7-FE55-42EE-A254-726543C54FAD}" type="datetimeFigureOut">
              <a:rPr lang="it-IT" smtClean="0"/>
              <a:t>13/06/2022</a:t>
            </a:fld>
            <a:endParaRPr lang="it-IT"/>
          </a:p>
        </p:txBody>
      </p:sp>
      <p:sp>
        <p:nvSpPr>
          <p:cNvPr id="5" name="Segnaposto piè di pagina 4">
            <a:extLst>
              <a:ext uri="{FF2B5EF4-FFF2-40B4-BE49-F238E27FC236}">
                <a16:creationId xmlns:a16="http://schemas.microsoft.com/office/drawing/2014/main" id="{D4DD52B9-378F-A682-4DDA-E56F41F9A00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9DF3E18-5BE3-C9A1-8E93-525A41E1EC6B}"/>
              </a:ext>
            </a:extLst>
          </p:cNvPr>
          <p:cNvSpPr>
            <a:spLocks noGrp="1"/>
          </p:cNvSpPr>
          <p:nvPr>
            <p:ph type="sldNum" sz="quarter" idx="12"/>
          </p:nvPr>
        </p:nvSpPr>
        <p:spPr/>
        <p:txBody>
          <a:bodyPr/>
          <a:lstStyle/>
          <a:p>
            <a:fld id="{593A39F2-1F0A-4C34-96D4-2A5360E8743E}" type="slidenum">
              <a:rPr lang="it-IT" smtClean="0"/>
              <a:t>‹#›</a:t>
            </a:fld>
            <a:endParaRPr lang="it-IT"/>
          </a:p>
        </p:txBody>
      </p:sp>
    </p:spTree>
    <p:extLst>
      <p:ext uri="{BB962C8B-B14F-4D97-AF65-F5344CB8AC3E}">
        <p14:creationId xmlns:p14="http://schemas.microsoft.com/office/powerpoint/2010/main" val="16451651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3B57C082-3826-0DA4-3F9C-520C92CEEBA4}"/>
              </a:ext>
            </a:extLst>
          </p:cNvPr>
          <p:cNvSpPr>
            <a:spLocks noGrp="1"/>
          </p:cNvSpPr>
          <p:nvPr>
            <p:ph type="title" orient="vert"/>
          </p:nvPr>
        </p:nvSpPr>
        <p:spPr>
          <a:xfrm>
            <a:off x="8724900" y="365125"/>
            <a:ext cx="2628900" cy="5811838"/>
          </a:xfrm>
          <a:prstGeom prst="rect">
            <a:avLst/>
          </a:prstGeo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2D8C292A-53EE-C147-79F2-AA903AE8BEC5}"/>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F146251-D480-F1FE-32A3-7E9B16CA0AF4}"/>
              </a:ext>
            </a:extLst>
          </p:cNvPr>
          <p:cNvSpPr>
            <a:spLocks noGrp="1"/>
          </p:cNvSpPr>
          <p:nvPr>
            <p:ph type="dt" sz="half" idx="10"/>
          </p:nvPr>
        </p:nvSpPr>
        <p:spPr/>
        <p:txBody>
          <a:bodyPr/>
          <a:lstStyle/>
          <a:p>
            <a:fld id="{D9B098A7-FE55-42EE-A254-726543C54FAD}" type="datetimeFigureOut">
              <a:rPr lang="it-IT" smtClean="0"/>
              <a:t>13/06/2022</a:t>
            </a:fld>
            <a:endParaRPr lang="it-IT"/>
          </a:p>
        </p:txBody>
      </p:sp>
      <p:sp>
        <p:nvSpPr>
          <p:cNvPr id="5" name="Segnaposto piè di pagina 4">
            <a:extLst>
              <a:ext uri="{FF2B5EF4-FFF2-40B4-BE49-F238E27FC236}">
                <a16:creationId xmlns:a16="http://schemas.microsoft.com/office/drawing/2014/main" id="{A55CD8AE-387A-EF85-E4B6-DE89859273F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24E4EC7-175B-A473-31BD-4597E26FFFF0}"/>
              </a:ext>
            </a:extLst>
          </p:cNvPr>
          <p:cNvSpPr>
            <a:spLocks noGrp="1"/>
          </p:cNvSpPr>
          <p:nvPr>
            <p:ph type="sldNum" sz="quarter" idx="12"/>
          </p:nvPr>
        </p:nvSpPr>
        <p:spPr/>
        <p:txBody>
          <a:bodyPr/>
          <a:lstStyle/>
          <a:p>
            <a:fld id="{593A39F2-1F0A-4C34-96D4-2A5360E8743E}" type="slidenum">
              <a:rPr lang="it-IT" smtClean="0"/>
              <a:t>‹#›</a:t>
            </a:fld>
            <a:endParaRPr lang="it-IT"/>
          </a:p>
        </p:txBody>
      </p:sp>
    </p:spTree>
    <p:extLst>
      <p:ext uri="{BB962C8B-B14F-4D97-AF65-F5344CB8AC3E}">
        <p14:creationId xmlns:p14="http://schemas.microsoft.com/office/powerpoint/2010/main" val="3649463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B59F9C-81FE-82CA-2FF2-FD62BD59881B}"/>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F1B64E0E-18A3-0386-859E-F5CC12D3A2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3670E8E0-089B-5BFF-9A62-55B1A8929147}"/>
              </a:ext>
            </a:extLst>
          </p:cNvPr>
          <p:cNvSpPr>
            <a:spLocks noGrp="1"/>
          </p:cNvSpPr>
          <p:nvPr>
            <p:ph type="dt" sz="half" idx="10"/>
          </p:nvPr>
        </p:nvSpPr>
        <p:spPr/>
        <p:txBody>
          <a:bodyPr/>
          <a:lstStyle/>
          <a:p>
            <a:fld id="{D9B098A7-FE55-42EE-A254-726543C54FAD}" type="datetimeFigureOut">
              <a:rPr lang="it-IT" smtClean="0"/>
              <a:t>13/06/2022</a:t>
            </a:fld>
            <a:endParaRPr lang="it-IT"/>
          </a:p>
        </p:txBody>
      </p:sp>
      <p:sp>
        <p:nvSpPr>
          <p:cNvPr id="5" name="Segnaposto piè di pagina 4">
            <a:extLst>
              <a:ext uri="{FF2B5EF4-FFF2-40B4-BE49-F238E27FC236}">
                <a16:creationId xmlns:a16="http://schemas.microsoft.com/office/drawing/2014/main" id="{0522B0E0-9F07-7AF2-B9D1-14218F76543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2CC5A5F-6C69-3208-B45C-719056FCC31E}"/>
              </a:ext>
            </a:extLst>
          </p:cNvPr>
          <p:cNvSpPr>
            <a:spLocks noGrp="1"/>
          </p:cNvSpPr>
          <p:nvPr>
            <p:ph type="sldNum" sz="quarter" idx="12"/>
          </p:nvPr>
        </p:nvSpPr>
        <p:spPr/>
        <p:txBody>
          <a:bodyPr/>
          <a:lstStyle/>
          <a:p>
            <a:fld id="{593A39F2-1F0A-4C34-96D4-2A5360E8743E}" type="slidenum">
              <a:rPr lang="it-IT" smtClean="0"/>
              <a:t>‹#›</a:t>
            </a:fld>
            <a:endParaRPr lang="it-IT"/>
          </a:p>
        </p:txBody>
      </p:sp>
    </p:spTree>
    <p:extLst>
      <p:ext uri="{BB962C8B-B14F-4D97-AF65-F5344CB8AC3E}">
        <p14:creationId xmlns:p14="http://schemas.microsoft.com/office/powerpoint/2010/main" val="4025522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EB93A46-144A-E8B8-C027-D138501C6F9C}"/>
              </a:ext>
            </a:extLst>
          </p:cNvPr>
          <p:cNvSpPr>
            <a:spLocks noGrp="1"/>
          </p:cNvSpPr>
          <p:nvPr>
            <p:ph type="title"/>
          </p:nvPr>
        </p:nvSpPr>
        <p:spPr>
          <a:xfrm>
            <a:off x="838200" y="365125"/>
            <a:ext cx="10515600" cy="1325563"/>
          </a:xfrm>
          <a:prstGeom prst="rect">
            <a:avLst/>
          </a:prstGeom>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491514B-E3FD-8F0E-5AA4-E787A0E23459}"/>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A459186C-633C-D4B2-E600-597C41DC2A8A}"/>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AE2F1ACD-9A33-3237-377D-E83A80242662}"/>
              </a:ext>
            </a:extLst>
          </p:cNvPr>
          <p:cNvSpPr>
            <a:spLocks noGrp="1"/>
          </p:cNvSpPr>
          <p:nvPr>
            <p:ph type="dt" sz="half" idx="10"/>
          </p:nvPr>
        </p:nvSpPr>
        <p:spPr/>
        <p:txBody>
          <a:bodyPr/>
          <a:lstStyle/>
          <a:p>
            <a:fld id="{D9B098A7-FE55-42EE-A254-726543C54FAD}" type="datetimeFigureOut">
              <a:rPr lang="it-IT" smtClean="0"/>
              <a:t>13/06/2022</a:t>
            </a:fld>
            <a:endParaRPr lang="it-IT"/>
          </a:p>
        </p:txBody>
      </p:sp>
      <p:sp>
        <p:nvSpPr>
          <p:cNvPr id="6" name="Segnaposto piè di pagina 5">
            <a:extLst>
              <a:ext uri="{FF2B5EF4-FFF2-40B4-BE49-F238E27FC236}">
                <a16:creationId xmlns:a16="http://schemas.microsoft.com/office/drawing/2014/main" id="{C18835AE-3FA7-FC24-CA2F-E59B2EF87F0D}"/>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6D22173E-6B76-B50C-9137-4552C7F4816F}"/>
              </a:ext>
            </a:extLst>
          </p:cNvPr>
          <p:cNvSpPr>
            <a:spLocks noGrp="1"/>
          </p:cNvSpPr>
          <p:nvPr>
            <p:ph type="sldNum" sz="quarter" idx="12"/>
          </p:nvPr>
        </p:nvSpPr>
        <p:spPr/>
        <p:txBody>
          <a:bodyPr/>
          <a:lstStyle/>
          <a:p>
            <a:fld id="{593A39F2-1F0A-4C34-96D4-2A5360E8743E}" type="slidenum">
              <a:rPr lang="it-IT" smtClean="0"/>
              <a:t>‹#›</a:t>
            </a:fld>
            <a:endParaRPr lang="it-IT"/>
          </a:p>
        </p:txBody>
      </p:sp>
    </p:spTree>
    <p:extLst>
      <p:ext uri="{BB962C8B-B14F-4D97-AF65-F5344CB8AC3E}">
        <p14:creationId xmlns:p14="http://schemas.microsoft.com/office/powerpoint/2010/main" val="8435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BBCD733-424D-6683-B7A1-0B3FE9472C9D}"/>
              </a:ext>
            </a:extLst>
          </p:cNvPr>
          <p:cNvSpPr>
            <a:spLocks noGrp="1"/>
          </p:cNvSpPr>
          <p:nvPr>
            <p:ph type="title"/>
          </p:nvPr>
        </p:nvSpPr>
        <p:spPr>
          <a:xfrm>
            <a:off x="839788" y="365125"/>
            <a:ext cx="10515600" cy="1325563"/>
          </a:xfrm>
          <a:prstGeom prst="rect">
            <a:avLst/>
          </a:prstGeo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F986DC05-4163-0F75-B405-682926DCD9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31253B85-CB4E-0CDF-C5DB-8CB7803237A1}"/>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39CA8F43-E516-609A-F0D1-AE8AC8FA27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45B36C59-0E32-2557-AB1E-F04E7DAC04F0}"/>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249FAF8B-6783-4322-AAFA-7F4FF1A0CD39}"/>
              </a:ext>
            </a:extLst>
          </p:cNvPr>
          <p:cNvSpPr>
            <a:spLocks noGrp="1"/>
          </p:cNvSpPr>
          <p:nvPr>
            <p:ph type="dt" sz="half" idx="10"/>
          </p:nvPr>
        </p:nvSpPr>
        <p:spPr/>
        <p:txBody>
          <a:bodyPr/>
          <a:lstStyle/>
          <a:p>
            <a:fld id="{D9B098A7-FE55-42EE-A254-726543C54FAD}" type="datetimeFigureOut">
              <a:rPr lang="it-IT" smtClean="0"/>
              <a:t>13/06/2022</a:t>
            </a:fld>
            <a:endParaRPr lang="it-IT"/>
          </a:p>
        </p:txBody>
      </p:sp>
      <p:sp>
        <p:nvSpPr>
          <p:cNvPr id="8" name="Segnaposto piè di pagina 7">
            <a:extLst>
              <a:ext uri="{FF2B5EF4-FFF2-40B4-BE49-F238E27FC236}">
                <a16:creationId xmlns:a16="http://schemas.microsoft.com/office/drawing/2014/main" id="{E3D3E22C-D24F-8B57-6EEE-63541138DCAB}"/>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043ABF2D-6BC5-E250-989B-BBC2EB2B86F0}"/>
              </a:ext>
            </a:extLst>
          </p:cNvPr>
          <p:cNvSpPr>
            <a:spLocks noGrp="1"/>
          </p:cNvSpPr>
          <p:nvPr>
            <p:ph type="sldNum" sz="quarter" idx="12"/>
          </p:nvPr>
        </p:nvSpPr>
        <p:spPr/>
        <p:txBody>
          <a:bodyPr/>
          <a:lstStyle/>
          <a:p>
            <a:fld id="{593A39F2-1F0A-4C34-96D4-2A5360E8743E}" type="slidenum">
              <a:rPr lang="it-IT" smtClean="0"/>
              <a:t>‹#›</a:t>
            </a:fld>
            <a:endParaRPr lang="it-IT"/>
          </a:p>
        </p:txBody>
      </p:sp>
    </p:spTree>
    <p:extLst>
      <p:ext uri="{BB962C8B-B14F-4D97-AF65-F5344CB8AC3E}">
        <p14:creationId xmlns:p14="http://schemas.microsoft.com/office/powerpoint/2010/main" val="3728729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2D0C9EF-2BEF-A6F7-AD6B-AB279F8CFA42}"/>
              </a:ext>
            </a:extLst>
          </p:cNvPr>
          <p:cNvSpPr>
            <a:spLocks noGrp="1"/>
          </p:cNvSpPr>
          <p:nvPr>
            <p:ph type="title"/>
          </p:nvPr>
        </p:nvSpPr>
        <p:spPr>
          <a:xfrm>
            <a:off x="838200" y="365125"/>
            <a:ext cx="10515600" cy="1325563"/>
          </a:xfrm>
          <a:prstGeom prst="rect">
            <a:avLst/>
          </a:prstGeom>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DA05B46E-6991-ED98-A992-2A0A9F000EA4}"/>
              </a:ext>
            </a:extLst>
          </p:cNvPr>
          <p:cNvSpPr>
            <a:spLocks noGrp="1"/>
          </p:cNvSpPr>
          <p:nvPr>
            <p:ph type="dt" sz="half" idx="10"/>
          </p:nvPr>
        </p:nvSpPr>
        <p:spPr/>
        <p:txBody>
          <a:bodyPr/>
          <a:lstStyle/>
          <a:p>
            <a:fld id="{D9B098A7-FE55-42EE-A254-726543C54FAD}" type="datetimeFigureOut">
              <a:rPr lang="it-IT" smtClean="0"/>
              <a:t>13/06/2022</a:t>
            </a:fld>
            <a:endParaRPr lang="it-IT"/>
          </a:p>
        </p:txBody>
      </p:sp>
      <p:sp>
        <p:nvSpPr>
          <p:cNvPr id="4" name="Segnaposto piè di pagina 3">
            <a:extLst>
              <a:ext uri="{FF2B5EF4-FFF2-40B4-BE49-F238E27FC236}">
                <a16:creationId xmlns:a16="http://schemas.microsoft.com/office/drawing/2014/main" id="{AF4BB3BD-7B93-BE5A-BAE4-F60F0C2CDC9D}"/>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6E406464-44F2-EBE4-D680-FBBE21570333}"/>
              </a:ext>
            </a:extLst>
          </p:cNvPr>
          <p:cNvSpPr>
            <a:spLocks noGrp="1"/>
          </p:cNvSpPr>
          <p:nvPr>
            <p:ph type="sldNum" sz="quarter" idx="12"/>
          </p:nvPr>
        </p:nvSpPr>
        <p:spPr/>
        <p:txBody>
          <a:bodyPr/>
          <a:lstStyle/>
          <a:p>
            <a:fld id="{593A39F2-1F0A-4C34-96D4-2A5360E8743E}" type="slidenum">
              <a:rPr lang="it-IT" smtClean="0"/>
              <a:t>‹#›</a:t>
            </a:fld>
            <a:endParaRPr lang="it-IT"/>
          </a:p>
        </p:txBody>
      </p:sp>
    </p:spTree>
    <p:extLst>
      <p:ext uri="{BB962C8B-B14F-4D97-AF65-F5344CB8AC3E}">
        <p14:creationId xmlns:p14="http://schemas.microsoft.com/office/powerpoint/2010/main" val="3256240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BC8D1754-6D57-FD04-85DE-B9EB9CE33C70}"/>
              </a:ext>
            </a:extLst>
          </p:cNvPr>
          <p:cNvSpPr>
            <a:spLocks noGrp="1"/>
          </p:cNvSpPr>
          <p:nvPr>
            <p:ph type="dt" sz="half" idx="10"/>
          </p:nvPr>
        </p:nvSpPr>
        <p:spPr/>
        <p:txBody>
          <a:bodyPr/>
          <a:lstStyle/>
          <a:p>
            <a:fld id="{D9B098A7-FE55-42EE-A254-726543C54FAD}" type="datetimeFigureOut">
              <a:rPr lang="it-IT" smtClean="0"/>
              <a:t>13/06/2022</a:t>
            </a:fld>
            <a:endParaRPr lang="it-IT"/>
          </a:p>
        </p:txBody>
      </p:sp>
      <p:sp>
        <p:nvSpPr>
          <p:cNvPr id="3" name="Segnaposto piè di pagina 2">
            <a:extLst>
              <a:ext uri="{FF2B5EF4-FFF2-40B4-BE49-F238E27FC236}">
                <a16:creationId xmlns:a16="http://schemas.microsoft.com/office/drawing/2014/main" id="{EAB2603F-08F2-0BDC-638C-5608BB5F4013}"/>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50F3431A-B3E9-6279-7DDC-9D9AA6A67315}"/>
              </a:ext>
            </a:extLst>
          </p:cNvPr>
          <p:cNvSpPr>
            <a:spLocks noGrp="1"/>
          </p:cNvSpPr>
          <p:nvPr>
            <p:ph type="sldNum" sz="quarter" idx="12"/>
          </p:nvPr>
        </p:nvSpPr>
        <p:spPr/>
        <p:txBody>
          <a:bodyPr/>
          <a:lstStyle/>
          <a:p>
            <a:fld id="{593A39F2-1F0A-4C34-96D4-2A5360E8743E}" type="slidenum">
              <a:rPr lang="it-IT" smtClean="0"/>
              <a:t>‹#›</a:t>
            </a:fld>
            <a:endParaRPr lang="it-IT"/>
          </a:p>
        </p:txBody>
      </p:sp>
    </p:spTree>
    <p:extLst>
      <p:ext uri="{BB962C8B-B14F-4D97-AF65-F5344CB8AC3E}">
        <p14:creationId xmlns:p14="http://schemas.microsoft.com/office/powerpoint/2010/main" val="213863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B2DE558-3828-5B15-1BBC-776C683D0F62}"/>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7744857-D62C-75A5-5DF7-B658E305EC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4343D82F-2622-D5E2-F096-B119DD5EC0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2D169039-FFEB-8252-035A-CED5C88B6290}"/>
              </a:ext>
            </a:extLst>
          </p:cNvPr>
          <p:cNvSpPr>
            <a:spLocks noGrp="1"/>
          </p:cNvSpPr>
          <p:nvPr>
            <p:ph type="dt" sz="half" idx="10"/>
          </p:nvPr>
        </p:nvSpPr>
        <p:spPr/>
        <p:txBody>
          <a:bodyPr/>
          <a:lstStyle/>
          <a:p>
            <a:fld id="{D9B098A7-FE55-42EE-A254-726543C54FAD}" type="datetimeFigureOut">
              <a:rPr lang="it-IT" smtClean="0"/>
              <a:t>13/06/2022</a:t>
            </a:fld>
            <a:endParaRPr lang="it-IT"/>
          </a:p>
        </p:txBody>
      </p:sp>
      <p:sp>
        <p:nvSpPr>
          <p:cNvPr id="6" name="Segnaposto piè di pagina 5">
            <a:extLst>
              <a:ext uri="{FF2B5EF4-FFF2-40B4-BE49-F238E27FC236}">
                <a16:creationId xmlns:a16="http://schemas.microsoft.com/office/drawing/2014/main" id="{6B34434E-C523-C97B-0D51-D52E8F8FC7AD}"/>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9B004DF4-CEB8-DE85-1B5F-1FDB74A8EE29}"/>
              </a:ext>
            </a:extLst>
          </p:cNvPr>
          <p:cNvSpPr>
            <a:spLocks noGrp="1"/>
          </p:cNvSpPr>
          <p:nvPr>
            <p:ph type="sldNum" sz="quarter" idx="12"/>
          </p:nvPr>
        </p:nvSpPr>
        <p:spPr/>
        <p:txBody>
          <a:bodyPr/>
          <a:lstStyle/>
          <a:p>
            <a:fld id="{593A39F2-1F0A-4C34-96D4-2A5360E8743E}" type="slidenum">
              <a:rPr lang="it-IT" smtClean="0"/>
              <a:t>‹#›</a:t>
            </a:fld>
            <a:endParaRPr lang="it-IT"/>
          </a:p>
        </p:txBody>
      </p:sp>
    </p:spTree>
    <p:extLst>
      <p:ext uri="{BB962C8B-B14F-4D97-AF65-F5344CB8AC3E}">
        <p14:creationId xmlns:p14="http://schemas.microsoft.com/office/powerpoint/2010/main" val="190376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92EB14-8855-7F0D-D954-B30EA1B5640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943C034B-0702-2C2E-2506-51C29812E2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AC55B5C9-6083-9D21-4A62-BA71AF9A8D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6E6E1331-7D61-97B9-1102-31341485E137}"/>
              </a:ext>
            </a:extLst>
          </p:cNvPr>
          <p:cNvSpPr>
            <a:spLocks noGrp="1"/>
          </p:cNvSpPr>
          <p:nvPr>
            <p:ph type="dt" sz="half" idx="10"/>
          </p:nvPr>
        </p:nvSpPr>
        <p:spPr/>
        <p:txBody>
          <a:bodyPr/>
          <a:lstStyle/>
          <a:p>
            <a:fld id="{D9B098A7-FE55-42EE-A254-726543C54FAD}" type="datetimeFigureOut">
              <a:rPr lang="it-IT" smtClean="0"/>
              <a:t>13/06/2022</a:t>
            </a:fld>
            <a:endParaRPr lang="it-IT"/>
          </a:p>
        </p:txBody>
      </p:sp>
      <p:sp>
        <p:nvSpPr>
          <p:cNvPr id="6" name="Segnaposto piè di pagina 5">
            <a:extLst>
              <a:ext uri="{FF2B5EF4-FFF2-40B4-BE49-F238E27FC236}">
                <a16:creationId xmlns:a16="http://schemas.microsoft.com/office/drawing/2014/main" id="{8CE53055-5A0B-AF62-5037-578C9AFE1558}"/>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C3BECAB2-9566-5F97-79A3-436A67E633B7}"/>
              </a:ext>
            </a:extLst>
          </p:cNvPr>
          <p:cNvSpPr>
            <a:spLocks noGrp="1"/>
          </p:cNvSpPr>
          <p:nvPr>
            <p:ph type="sldNum" sz="quarter" idx="12"/>
          </p:nvPr>
        </p:nvSpPr>
        <p:spPr/>
        <p:txBody>
          <a:bodyPr/>
          <a:lstStyle/>
          <a:p>
            <a:fld id="{593A39F2-1F0A-4C34-96D4-2A5360E8743E}" type="slidenum">
              <a:rPr lang="it-IT" smtClean="0"/>
              <a:t>‹#›</a:t>
            </a:fld>
            <a:endParaRPr lang="it-IT"/>
          </a:p>
        </p:txBody>
      </p:sp>
    </p:spTree>
    <p:extLst>
      <p:ext uri="{BB962C8B-B14F-4D97-AF65-F5344CB8AC3E}">
        <p14:creationId xmlns:p14="http://schemas.microsoft.com/office/powerpoint/2010/main" val="2095763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gif"/><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C9029D70-FF16-0BC0-366D-940E56F4E213}"/>
              </a:ext>
            </a:extLst>
          </p:cNvPr>
          <p:cNvSpPr>
            <a:spLocks noGrp="1"/>
          </p:cNvSpPr>
          <p:nvPr>
            <p:ph type="body" idx="1"/>
          </p:nvPr>
        </p:nvSpPr>
        <p:spPr>
          <a:xfrm>
            <a:off x="838200" y="1776989"/>
            <a:ext cx="9144000" cy="4371109"/>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62D208B-9A8C-B59E-67D0-282D6F0CD0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B098A7-FE55-42EE-A254-726543C54FAD}" type="datetimeFigureOut">
              <a:rPr lang="it-IT" smtClean="0"/>
              <a:t>13/06/2022</a:t>
            </a:fld>
            <a:endParaRPr lang="it-IT"/>
          </a:p>
        </p:txBody>
      </p:sp>
      <p:sp>
        <p:nvSpPr>
          <p:cNvPr id="5" name="Segnaposto piè di pagina 4">
            <a:extLst>
              <a:ext uri="{FF2B5EF4-FFF2-40B4-BE49-F238E27FC236}">
                <a16:creationId xmlns:a16="http://schemas.microsoft.com/office/drawing/2014/main" id="{845B3B25-256B-058D-7AA3-D9A18226B1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145D008B-099A-55AB-834B-46AEB4509B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3A39F2-1F0A-4C34-96D4-2A5360E8743E}" type="slidenum">
              <a:rPr lang="it-IT" smtClean="0"/>
              <a:t>‹#›</a:t>
            </a:fld>
            <a:endParaRPr lang="it-IT"/>
          </a:p>
        </p:txBody>
      </p:sp>
      <p:pic>
        <p:nvPicPr>
          <p:cNvPr id="8" name="Immagine 7" descr="Immagine che contiene testo, grafica vettoriale&#10;&#10;Descrizione generata automaticamente">
            <a:extLst>
              <a:ext uri="{FF2B5EF4-FFF2-40B4-BE49-F238E27FC236}">
                <a16:creationId xmlns:a16="http://schemas.microsoft.com/office/drawing/2014/main" id="{EDA70243-18F5-BB05-3E0D-D9A1B0AEF0A4}"/>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599348" y="291229"/>
            <a:ext cx="1381125" cy="733723"/>
          </a:xfrm>
          <a:prstGeom prst="rect">
            <a:avLst/>
          </a:prstGeom>
        </p:spPr>
      </p:pic>
      <p:sp>
        <p:nvSpPr>
          <p:cNvPr id="9" name="Segnaposto testo 2">
            <a:extLst>
              <a:ext uri="{FF2B5EF4-FFF2-40B4-BE49-F238E27FC236}">
                <a16:creationId xmlns:a16="http://schemas.microsoft.com/office/drawing/2014/main" id="{AE0BDC40-0E1D-E5F6-CFE5-502EC0DF1283}"/>
              </a:ext>
            </a:extLst>
          </p:cNvPr>
          <p:cNvSpPr txBox="1">
            <a:spLocks/>
          </p:cNvSpPr>
          <p:nvPr userDrawn="1"/>
        </p:nvSpPr>
        <p:spPr>
          <a:xfrm>
            <a:off x="838200" y="658091"/>
            <a:ext cx="9144000" cy="11188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it-IT" strike="dblStrike" baseline="0"/>
          </a:p>
        </p:txBody>
      </p:sp>
      <p:sp>
        <p:nvSpPr>
          <p:cNvPr id="11" name="Segnaposto titolo 10">
            <a:extLst>
              <a:ext uri="{FF2B5EF4-FFF2-40B4-BE49-F238E27FC236}">
                <a16:creationId xmlns:a16="http://schemas.microsoft.com/office/drawing/2014/main" id="{E3CB23FA-0CBE-4D40-D1EB-B0B562CBA285}"/>
              </a:ext>
            </a:extLst>
          </p:cNvPr>
          <p:cNvSpPr>
            <a:spLocks noGrp="1"/>
          </p:cNvSpPr>
          <p:nvPr>
            <p:ph type="title"/>
          </p:nvPr>
        </p:nvSpPr>
        <p:spPr>
          <a:xfrm>
            <a:off x="838200" y="365125"/>
            <a:ext cx="9144000" cy="1411864"/>
          </a:xfrm>
          <a:prstGeom prst="rect">
            <a:avLst/>
          </a:prstGeom>
        </p:spPr>
        <p:txBody>
          <a:bodyPr vert="horz" lIns="91440" tIns="45720" rIns="91440" bIns="45720" rtlCol="0" anchor="ctr">
            <a:normAutofit/>
          </a:bodyPr>
          <a:lstStyle/>
          <a:p>
            <a:r>
              <a:rPr lang="it-IT"/>
              <a:t>Fare clic per modificare lo stile del titolo dello schema</a:t>
            </a:r>
          </a:p>
        </p:txBody>
      </p:sp>
    </p:spTree>
    <p:extLst>
      <p:ext uri="{BB962C8B-B14F-4D97-AF65-F5344CB8AC3E}">
        <p14:creationId xmlns:p14="http://schemas.microsoft.com/office/powerpoint/2010/main" val="5033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C9029D70-FF16-0BC0-366D-940E56F4E213}"/>
              </a:ext>
            </a:extLst>
          </p:cNvPr>
          <p:cNvSpPr>
            <a:spLocks noGrp="1"/>
          </p:cNvSpPr>
          <p:nvPr>
            <p:ph type="body" idx="1"/>
          </p:nvPr>
        </p:nvSpPr>
        <p:spPr>
          <a:xfrm>
            <a:off x="838200" y="1776989"/>
            <a:ext cx="9144000" cy="4371109"/>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62D208B-9A8C-B59E-67D0-282D6F0CD0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B098A7-FE55-42EE-A254-726543C54FAD}" type="datetimeFigureOut">
              <a:rPr lang="it-IT" smtClean="0"/>
              <a:t>13/06/2022</a:t>
            </a:fld>
            <a:endParaRPr lang="it-IT"/>
          </a:p>
        </p:txBody>
      </p:sp>
      <p:sp>
        <p:nvSpPr>
          <p:cNvPr id="5" name="Segnaposto piè di pagina 4">
            <a:extLst>
              <a:ext uri="{FF2B5EF4-FFF2-40B4-BE49-F238E27FC236}">
                <a16:creationId xmlns:a16="http://schemas.microsoft.com/office/drawing/2014/main" id="{845B3B25-256B-058D-7AA3-D9A18226B1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145D008B-099A-55AB-834B-46AEB4509B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3A39F2-1F0A-4C34-96D4-2A5360E8743E}" type="slidenum">
              <a:rPr lang="it-IT" smtClean="0"/>
              <a:t>‹#›</a:t>
            </a:fld>
            <a:endParaRPr lang="it-IT"/>
          </a:p>
        </p:txBody>
      </p:sp>
      <p:pic>
        <p:nvPicPr>
          <p:cNvPr id="8" name="Immagine 7" descr="Immagine che contiene testo, grafica vettoriale&#10;&#10;Descrizione generata automaticamente">
            <a:extLst>
              <a:ext uri="{FF2B5EF4-FFF2-40B4-BE49-F238E27FC236}">
                <a16:creationId xmlns:a16="http://schemas.microsoft.com/office/drawing/2014/main" id="{EDA70243-18F5-BB05-3E0D-D9A1B0AEF0A4}"/>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9982200" y="5503141"/>
            <a:ext cx="1949687" cy="1035771"/>
          </a:xfrm>
          <a:prstGeom prst="rect">
            <a:avLst/>
          </a:prstGeom>
        </p:spPr>
      </p:pic>
      <p:sp>
        <p:nvSpPr>
          <p:cNvPr id="9" name="Segnaposto testo 2">
            <a:extLst>
              <a:ext uri="{FF2B5EF4-FFF2-40B4-BE49-F238E27FC236}">
                <a16:creationId xmlns:a16="http://schemas.microsoft.com/office/drawing/2014/main" id="{AE0BDC40-0E1D-E5F6-CFE5-502EC0DF1283}"/>
              </a:ext>
            </a:extLst>
          </p:cNvPr>
          <p:cNvSpPr txBox="1">
            <a:spLocks/>
          </p:cNvSpPr>
          <p:nvPr userDrawn="1"/>
        </p:nvSpPr>
        <p:spPr>
          <a:xfrm>
            <a:off x="838200" y="658091"/>
            <a:ext cx="9144000" cy="11188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it-IT" strike="dblStrike" baseline="0"/>
          </a:p>
        </p:txBody>
      </p:sp>
      <p:sp>
        <p:nvSpPr>
          <p:cNvPr id="11" name="Segnaposto titolo 10">
            <a:extLst>
              <a:ext uri="{FF2B5EF4-FFF2-40B4-BE49-F238E27FC236}">
                <a16:creationId xmlns:a16="http://schemas.microsoft.com/office/drawing/2014/main" id="{E3CB23FA-0CBE-4D40-D1EB-B0B562CBA285}"/>
              </a:ext>
            </a:extLst>
          </p:cNvPr>
          <p:cNvSpPr>
            <a:spLocks noGrp="1"/>
          </p:cNvSpPr>
          <p:nvPr>
            <p:ph type="title"/>
          </p:nvPr>
        </p:nvSpPr>
        <p:spPr>
          <a:xfrm>
            <a:off x="838200" y="365125"/>
            <a:ext cx="9144000" cy="1411864"/>
          </a:xfrm>
          <a:prstGeom prst="rect">
            <a:avLst/>
          </a:prstGeom>
        </p:spPr>
        <p:txBody>
          <a:bodyPr vert="horz" lIns="91440" tIns="45720" rIns="91440" bIns="45720" rtlCol="0" anchor="ctr">
            <a:normAutofit/>
          </a:bodyPr>
          <a:lstStyle/>
          <a:p>
            <a:r>
              <a:rPr lang="it-IT"/>
              <a:t>Fare clic per modificare lo stile del titolo dello schema</a:t>
            </a:r>
          </a:p>
        </p:txBody>
      </p:sp>
    </p:spTree>
    <p:extLst>
      <p:ext uri="{BB962C8B-B14F-4D97-AF65-F5344CB8AC3E}">
        <p14:creationId xmlns:p14="http://schemas.microsoft.com/office/powerpoint/2010/main" val="17956802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gif"/></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gif"/><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8">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0">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7712"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2">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7712"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CasellaDiTesto 3">
            <a:extLst>
              <a:ext uri="{FF2B5EF4-FFF2-40B4-BE49-F238E27FC236}">
                <a16:creationId xmlns:a16="http://schemas.microsoft.com/office/drawing/2014/main" id="{0C959AE7-E946-BC31-CACE-DFE3294AA081}"/>
              </a:ext>
            </a:extLst>
          </p:cNvPr>
          <p:cNvSpPr txBox="1"/>
          <p:nvPr/>
        </p:nvSpPr>
        <p:spPr>
          <a:xfrm>
            <a:off x="8046782" y="4922480"/>
            <a:ext cx="2739408" cy="1772234"/>
          </a:xfrm>
          <a:prstGeom prst="rect">
            <a:avLst/>
          </a:prstGeom>
          <a:noFill/>
        </p:spPr>
        <p:txBody>
          <a:bodyPr wrap="square" rtlCol="0" anchor="t">
            <a:normAutofit/>
          </a:bodyPr>
          <a:lstStyle/>
          <a:p>
            <a:pPr>
              <a:spcAft>
                <a:spcPts val="600"/>
              </a:spcAft>
            </a:pPr>
            <a:r>
              <a:rPr lang="it-IT" sz="2000">
                <a:solidFill>
                  <a:schemeClr val="bg1"/>
                </a:solidFill>
              </a:rPr>
              <a:t>Federico Montini</a:t>
            </a:r>
          </a:p>
          <a:p>
            <a:pPr>
              <a:spcAft>
                <a:spcPts val="600"/>
              </a:spcAft>
            </a:pPr>
            <a:r>
              <a:rPr lang="it-IT" sz="2000">
                <a:solidFill>
                  <a:schemeClr val="bg1"/>
                </a:solidFill>
              </a:rPr>
              <a:t>Emanuele </a:t>
            </a:r>
            <a:r>
              <a:rPr lang="it-IT" sz="2000" err="1">
                <a:solidFill>
                  <a:schemeClr val="bg1"/>
                </a:solidFill>
              </a:rPr>
              <a:t>Tinghi</a:t>
            </a:r>
            <a:endParaRPr lang="it-IT" sz="2000">
              <a:solidFill>
                <a:schemeClr val="bg1"/>
              </a:solidFill>
            </a:endParaRPr>
          </a:p>
          <a:p>
            <a:pPr>
              <a:spcAft>
                <a:spcPts val="600"/>
              </a:spcAft>
            </a:pPr>
            <a:r>
              <a:rPr lang="it-IT" sz="2000">
                <a:solidFill>
                  <a:schemeClr val="bg1"/>
                </a:solidFill>
              </a:rPr>
              <a:t>Veronica Torraca</a:t>
            </a:r>
          </a:p>
        </p:txBody>
      </p:sp>
      <p:sp>
        <p:nvSpPr>
          <p:cNvPr id="2" name="Titolo 1">
            <a:extLst>
              <a:ext uri="{FF2B5EF4-FFF2-40B4-BE49-F238E27FC236}">
                <a16:creationId xmlns:a16="http://schemas.microsoft.com/office/drawing/2014/main" id="{362D386A-9AFD-E9EC-416F-4FB543B7A38D}"/>
              </a:ext>
            </a:extLst>
          </p:cNvPr>
          <p:cNvSpPr>
            <a:spLocks noGrp="1"/>
          </p:cNvSpPr>
          <p:nvPr>
            <p:ph type="ctrTitle"/>
          </p:nvPr>
        </p:nvSpPr>
        <p:spPr>
          <a:xfrm>
            <a:off x="0" y="2323321"/>
            <a:ext cx="7467711" cy="1184987"/>
          </a:xfrm>
        </p:spPr>
        <p:txBody>
          <a:bodyPr>
            <a:normAutofit/>
          </a:bodyPr>
          <a:lstStyle/>
          <a:p>
            <a:r>
              <a:rPr lang="it-IT" sz="2400"/>
              <a:t>Performance Evaluation</a:t>
            </a:r>
            <a:br>
              <a:rPr lang="it-IT" sz="2400"/>
            </a:br>
            <a:r>
              <a:rPr lang="it-IT" sz="2400"/>
              <a:t>of Computer Systems and Networks</a:t>
            </a:r>
          </a:p>
        </p:txBody>
      </p:sp>
      <p:sp>
        <p:nvSpPr>
          <p:cNvPr id="3" name="Sottotitolo 2">
            <a:extLst>
              <a:ext uri="{FF2B5EF4-FFF2-40B4-BE49-F238E27FC236}">
                <a16:creationId xmlns:a16="http://schemas.microsoft.com/office/drawing/2014/main" id="{AA0DF05C-7A83-73E6-50BA-111B54DE3E26}"/>
              </a:ext>
            </a:extLst>
          </p:cNvPr>
          <p:cNvSpPr>
            <a:spLocks noGrp="1"/>
          </p:cNvSpPr>
          <p:nvPr>
            <p:ph type="subTitle" idx="1"/>
          </p:nvPr>
        </p:nvSpPr>
        <p:spPr>
          <a:xfrm>
            <a:off x="0" y="3774596"/>
            <a:ext cx="7467711" cy="1655762"/>
          </a:xfrm>
        </p:spPr>
        <p:txBody>
          <a:bodyPr>
            <a:normAutofit/>
          </a:bodyPr>
          <a:lstStyle/>
          <a:p>
            <a:r>
              <a:rPr lang="it-IT" sz="6000"/>
              <a:t>CRAN 2</a:t>
            </a:r>
          </a:p>
        </p:txBody>
      </p:sp>
      <p:pic>
        <p:nvPicPr>
          <p:cNvPr id="17" name="Immagine 16" descr="Immagine che contiene testo, grafica vettoriale&#10;&#10;Descrizione generata automaticamente">
            <a:extLst>
              <a:ext uri="{FF2B5EF4-FFF2-40B4-BE49-F238E27FC236}">
                <a16:creationId xmlns:a16="http://schemas.microsoft.com/office/drawing/2014/main" id="{0FD2DB80-BB08-E8BA-A6EF-C87977A3AA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7333" y="552926"/>
            <a:ext cx="3293044" cy="1749431"/>
          </a:xfrm>
          <a:prstGeom prst="rect">
            <a:avLst/>
          </a:prstGeom>
        </p:spPr>
      </p:pic>
    </p:spTree>
    <p:extLst>
      <p:ext uri="{BB962C8B-B14F-4D97-AF65-F5344CB8AC3E}">
        <p14:creationId xmlns:p14="http://schemas.microsoft.com/office/powerpoint/2010/main" val="2266952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3">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5">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olo 1">
            <a:extLst>
              <a:ext uri="{FF2B5EF4-FFF2-40B4-BE49-F238E27FC236}">
                <a16:creationId xmlns:a16="http://schemas.microsoft.com/office/drawing/2014/main" id="{FD251BB4-9A55-1DAA-889C-FBA20FCD8C0D}"/>
              </a:ext>
            </a:extLst>
          </p:cNvPr>
          <p:cNvSpPr>
            <a:spLocks noGrp="1"/>
          </p:cNvSpPr>
          <p:nvPr>
            <p:ph type="title"/>
          </p:nvPr>
        </p:nvSpPr>
        <p:spPr>
          <a:xfrm>
            <a:off x="611472" y="271365"/>
            <a:ext cx="5221266" cy="1168179"/>
          </a:xfrm>
        </p:spPr>
        <p:txBody>
          <a:bodyPr vert="horz" lIns="91440" tIns="45720" rIns="91440" bIns="45720" rtlCol="0" anchor="ctr">
            <a:normAutofit/>
          </a:bodyPr>
          <a:lstStyle/>
          <a:p>
            <a:r>
              <a:rPr kumimoji="0" lang="en-US" sz="4000" b="1" i="0" u="none" strike="noStrike" cap="none" spc="0" normalizeH="0" baseline="0" noProof="0">
                <a:ln>
                  <a:noFill/>
                </a:ln>
                <a:effectLst/>
                <a:uLnTx/>
                <a:uFillTx/>
              </a:rPr>
              <a:t>Experiments</a:t>
            </a:r>
            <a:r>
              <a:rPr kumimoji="0" lang="en-US" sz="3700" b="1" i="0" u="none" strike="noStrike" cap="none" spc="0" normalizeH="0" baseline="0" noProof="0">
                <a:ln>
                  <a:noFill/>
                </a:ln>
                <a:effectLst/>
                <a:uLnTx/>
                <a:uFillTx/>
              </a:rPr>
              <a:t> </a:t>
            </a:r>
            <a:br>
              <a:rPr kumimoji="0" lang="en-US" sz="3700" b="1" i="0" u="none" strike="noStrike" cap="none" spc="0" normalizeH="0" baseline="0" noProof="0">
                <a:ln>
                  <a:noFill/>
                </a:ln>
                <a:effectLst/>
                <a:uLnTx/>
                <a:uFillTx/>
              </a:rPr>
            </a:br>
            <a:r>
              <a:rPr kumimoji="0" lang="en-US" sz="2400" b="1" i="0" u="none" strike="noStrike" cap="none" spc="0" normalizeH="0" baseline="0" noProof="0">
                <a:ln>
                  <a:noFill/>
                </a:ln>
                <a:effectLst/>
                <a:uLnTx/>
                <a:uFillTx/>
              </a:rPr>
              <a:t>(Lognormal - compression)</a:t>
            </a:r>
            <a:endParaRPr lang="en-US" sz="3700" b="1"/>
          </a:p>
        </p:txBody>
      </p:sp>
      <p:sp>
        <p:nvSpPr>
          <p:cNvPr id="9" name="CasellaDiTesto 8">
            <a:extLst>
              <a:ext uri="{FF2B5EF4-FFF2-40B4-BE49-F238E27FC236}">
                <a16:creationId xmlns:a16="http://schemas.microsoft.com/office/drawing/2014/main" id="{B15C69A5-75CB-5773-0F66-CBBA8BB73A06}"/>
              </a:ext>
            </a:extLst>
          </p:cNvPr>
          <p:cNvSpPr txBox="1"/>
          <p:nvPr/>
        </p:nvSpPr>
        <p:spPr>
          <a:xfrm>
            <a:off x="790448" y="2299044"/>
            <a:ext cx="5235490" cy="3773010"/>
          </a:xfrm>
          <a:prstGeom prst="rect">
            <a:avLst/>
          </a:prstGeom>
        </p:spPr>
        <p:txBody>
          <a:bodyPr vert="horz" lIns="91440" tIns="45720" rIns="91440" bIns="45720" rtlCol="0">
            <a:normAutofit/>
          </a:bodyPr>
          <a:lstStyle/>
          <a:p>
            <a:pPr>
              <a:lnSpc>
                <a:spcPct val="90000"/>
              </a:lnSpc>
              <a:spcBef>
                <a:spcPts val="1000"/>
              </a:spcBef>
            </a:pPr>
            <a:endParaRPr lang="en-US" sz="1400"/>
          </a:p>
        </p:txBody>
      </p:sp>
      <p:pic>
        <p:nvPicPr>
          <p:cNvPr id="15" name="Immagine 14" descr="Immagine che contiene testo, grafica vettoriale&#10;&#10;Descrizione generata automaticamente">
            <a:extLst>
              <a:ext uri="{FF2B5EF4-FFF2-40B4-BE49-F238E27FC236}">
                <a16:creationId xmlns:a16="http://schemas.microsoft.com/office/drawing/2014/main" id="{7692262E-587B-AB34-FC79-38745C7A3F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97014" y="291855"/>
            <a:ext cx="1372797" cy="729299"/>
          </a:xfrm>
          <a:prstGeom prst="rect">
            <a:avLst/>
          </a:prstGeom>
        </p:spPr>
      </p:pic>
      <p:pic>
        <p:nvPicPr>
          <p:cNvPr id="13" name="Immagine 12">
            <a:extLst>
              <a:ext uri="{FF2B5EF4-FFF2-40B4-BE49-F238E27FC236}">
                <a16:creationId xmlns:a16="http://schemas.microsoft.com/office/drawing/2014/main" id="{25DCA23D-4763-4E5C-4469-C0EDC6E8641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80736" y="1037312"/>
            <a:ext cx="4178690" cy="2523464"/>
          </a:xfrm>
          <a:prstGeom prst="rect">
            <a:avLst/>
          </a:prstGeom>
          <a:noFill/>
          <a:ln>
            <a:noFill/>
          </a:ln>
        </p:spPr>
      </p:pic>
      <p:sp>
        <p:nvSpPr>
          <p:cNvPr id="17" name="CasellaDiTesto 16">
            <a:extLst>
              <a:ext uri="{FF2B5EF4-FFF2-40B4-BE49-F238E27FC236}">
                <a16:creationId xmlns:a16="http://schemas.microsoft.com/office/drawing/2014/main" id="{29DBB7B8-A86C-5F4C-B197-82259703DAAB}"/>
              </a:ext>
            </a:extLst>
          </p:cNvPr>
          <p:cNvSpPr txBox="1"/>
          <p:nvPr/>
        </p:nvSpPr>
        <p:spPr>
          <a:xfrm>
            <a:off x="438885" y="1772719"/>
            <a:ext cx="5537408" cy="3999043"/>
          </a:xfrm>
          <a:prstGeom prst="rect">
            <a:avLst/>
          </a:prstGeom>
          <a:noFill/>
        </p:spPr>
        <p:txBody>
          <a:bodyPr wrap="square">
            <a:spAutoFit/>
          </a:bodyPr>
          <a:lstStyle/>
          <a:p>
            <a:pPr>
              <a:lnSpc>
                <a:spcPct val="90000"/>
              </a:lnSpc>
              <a:spcBef>
                <a:spcPts val="1000"/>
              </a:spcBef>
            </a:pPr>
            <a:r>
              <a:rPr lang="en-US" sz="1600"/>
              <a:t>Like previously, simulations run with 10 repetitions, obtaining:</a:t>
            </a:r>
          </a:p>
          <a:p>
            <a:pPr marL="285750" indent="-228600">
              <a:lnSpc>
                <a:spcPct val="90000"/>
              </a:lnSpc>
              <a:spcBef>
                <a:spcPts val="1000"/>
              </a:spcBef>
              <a:buFont typeface="Arial" panose="020B0604020202020204" pitchFamily="34" charset="0"/>
              <a:buChar char="•"/>
            </a:pPr>
            <a:r>
              <a:rPr lang="en-US" sz="1600" b="1"/>
              <a:t>High compression level:</a:t>
            </a:r>
            <a:r>
              <a:rPr lang="en-US" sz="1600"/>
              <a:t> end-to-end delay most affected by RRH response time</a:t>
            </a:r>
          </a:p>
          <a:p>
            <a:pPr marL="285750" indent="-228600">
              <a:lnSpc>
                <a:spcPct val="90000"/>
              </a:lnSpc>
              <a:spcBef>
                <a:spcPts val="1000"/>
              </a:spcBef>
              <a:buFont typeface="Arial" panose="020B0604020202020204" pitchFamily="34" charset="0"/>
              <a:buChar char="•"/>
            </a:pPr>
            <a:r>
              <a:rPr lang="en-US" sz="1600" b="1"/>
              <a:t>Low compression level:</a:t>
            </a:r>
            <a:r>
              <a:rPr lang="en-US" sz="1600"/>
              <a:t> end-to-end delay most affected by BBU response</a:t>
            </a:r>
          </a:p>
          <a:p>
            <a:pPr marL="57150">
              <a:lnSpc>
                <a:spcPct val="90000"/>
              </a:lnSpc>
              <a:spcBef>
                <a:spcPts val="1000"/>
              </a:spcBef>
            </a:pPr>
            <a:endParaRPr lang="en-US" sz="1600"/>
          </a:p>
          <a:p>
            <a:pPr>
              <a:lnSpc>
                <a:spcPct val="90000"/>
              </a:lnSpc>
              <a:spcBef>
                <a:spcPts val="1000"/>
              </a:spcBef>
            </a:pPr>
            <a:r>
              <a:rPr lang="en-US" sz="1600"/>
              <a:t>This allowed us to find an optimal ratio between the delay generated by the BBU and that by the RRH:</a:t>
            </a:r>
          </a:p>
          <a:p>
            <a:pPr marL="285750" indent="-228600">
              <a:lnSpc>
                <a:spcPct val="90000"/>
              </a:lnSpc>
              <a:spcBef>
                <a:spcPts val="1000"/>
              </a:spcBef>
              <a:buFont typeface="Arial" panose="020B0604020202020204" pitchFamily="34" charset="0"/>
              <a:buChar char="•"/>
            </a:pPr>
            <a:r>
              <a:rPr lang="en-US" sz="1600" b="1"/>
              <a:t>BBU is responsible for about 50%</a:t>
            </a:r>
            <a:r>
              <a:rPr lang="en-US" sz="1600"/>
              <a:t> of the overall delay</a:t>
            </a:r>
          </a:p>
          <a:p>
            <a:pPr marL="285750" indent="-228600">
              <a:lnSpc>
                <a:spcPct val="90000"/>
              </a:lnSpc>
              <a:spcBef>
                <a:spcPts val="1000"/>
              </a:spcBef>
              <a:buFont typeface="Arial" panose="020B0604020202020204" pitchFamily="34" charset="0"/>
              <a:buChar char="•"/>
            </a:pPr>
            <a:r>
              <a:rPr lang="en-US" sz="1600" b="1"/>
              <a:t>RRH is responsible for about 50% </a:t>
            </a:r>
            <a:r>
              <a:rPr lang="en-US" sz="1600"/>
              <a:t>of the overall delay</a:t>
            </a:r>
          </a:p>
          <a:p>
            <a:pPr marL="285750" indent="-228600">
              <a:lnSpc>
                <a:spcPct val="90000"/>
              </a:lnSpc>
              <a:spcBef>
                <a:spcPts val="1000"/>
              </a:spcBef>
              <a:buFont typeface="Arial" panose="020B0604020202020204" pitchFamily="34" charset="0"/>
              <a:buChar char="•"/>
            </a:pPr>
            <a:endParaRPr lang="en-US" sz="1600"/>
          </a:p>
          <a:p>
            <a:pPr marL="57150">
              <a:lnSpc>
                <a:spcPct val="90000"/>
              </a:lnSpc>
              <a:spcBef>
                <a:spcPts val="1000"/>
              </a:spcBef>
            </a:pPr>
            <a:r>
              <a:rPr lang="en-US" sz="1600"/>
              <a:t>Optimal performance reached when the BBU </a:t>
            </a:r>
            <a:r>
              <a:rPr lang="en-US" sz="1600" b="1"/>
              <a:t>utilization is in the range [67%; 71%] </a:t>
            </a:r>
            <a:r>
              <a:rPr lang="en-US" sz="1600"/>
              <a:t>.</a:t>
            </a:r>
          </a:p>
        </p:txBody>
      </p:sp>
      <p:pic>
        <p:nvPicPr>
          <p:cNvPr id="4" name="Immagine 3">
            <a:extLst>
              <a:ext uri="{FF2B5EF4-FFF2-40B4-BE49-F238E27FC236}">
                <a16:creationId xmlns:a16="http://schemas.microsoft.com/office/drawing/2014/main" id="{5DC9EBA7-9278-834B-5702-06AC9813BD70}"/>
              </a:ext>
            </a:extLst>
          </p:cNvPr>
          <p:cNvPicPr>
            <a:picLocks noChangeAspect="1"/>
          </p:cNvPicPr>
          <p:nvPr/>
        </p:nvPicPr>
        <p:blipFill>
          <a:blip r:embed="rId4"/>
          <a:stretch>
            <a:fillRect/>
          </a:stretch>
        </p:blipFill>
        <p:spPr>
          <a:xfrm>
            <a:off x="6780736" y="3762911"/>
            <a:ext cx="5095121" cy="2803233"/>
          </a:xfrm>
          <a:prstGeom prst="rect">
            <a:avLst/>
          </a:prstGeom>
        </p:spPr>
      </p:pic>
    </p:spTree>
    <p:extLst>
      <p:ext uri="{BB962C8B-B14F-4D97-AF65-F5344CB8AC3E}">
        <p14:creationId xmlns:p14="http://schemas.microsoft.com/office/powerpoint/2010/main" val="3181491962"/>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254032-D975-2011-B496-32CBC0E8A954}"/>
              </a:ext>
            </a:extLst>
          </p:cNvPr>
          <p:cNvSpPr>
            <a:spLocks noGrp="1"/>
          </p:cNvSpPr>
          <p:nvPr>
            <p:ph type="title"/>
          </p:nvPr>
        </p:nvSpPr>
        <p:spPr>
          <a:xfrm>
            <a:off x="610239" y="16446"/>
            <a:ext cx="9144000" cy="1091248"/>
          </a:xfrm>
        </p:spPr>
        <p:txBody>
          <a:bodyPr>
            <a:normAutofit/>
          </a:bodyPr>
          <a:lstStyle/>
          <a:p>
            <a:r>
              <a:rPr kumimoji="0" lang="en-US" sz="4000" b="1" i="0" u="none" strike="noStrike" cap="none" spc="0" normalizeH="0" baseline="0" noProof="0">
                <a:ln>
                  <a:noFill/>
                </a:ln>
                <a:effectLst/>
                <a:uLnTx/>
                <a:uFillTx/>
              </a:rPr>
              <a:t>Experiments</a:t>
            </a:r>
            <a:r>
              <a:rPr kumimoji="0" lang="en-US" sz="6000" b="1" i="0" u="none" strike="noStrike" cap="none" spc="0" normalizeH="0" baseline="0" noProof="0">
                <a:ln>
                  <a:noFill/>
                </a:ln>
                <a:effectLst/>
                <a:uLnTx/>
                <a:uFillTx/>
              </a:rPr>
              <a:t> </a:t>
            </a:r>
            <a:r>
              <a:rPr kumimoji="0" lang="en-US" sz="2400" b="1" i="0" u="none" strike="noStrike" cap="none" spc="0" normalizeH="0" baseline="0" noProof="0">
                <a:ln>
                  <a:noFill/>
                </a:ln>
                <a:effectLst/>
                <a:uLnTx/>
                <a:uFillTx/>
              </a:rPr>
              <a:t>(System with different loads)</a:t>
            </a:r>
            <a:endParaRPr lang="it-IT" b="1"/>
          </a:p>
        </p:txBody>
      </p:sp>
      <p:sp>
        <p:nvSpPr>
          <p:cNvPr id="3" name="Segnaposto contenuto 2">
            <a:extLst>
              <a:ext uri="{FF2B5EF4-FFF2-40B4-BE49-F238E27FC236}">
                <a16:creationId xmlns:a16="http://schemas.microsoft.com/office/drawing/2014/main" id="{DA006FF7-0A89-A453-DDAB-7E8E2852BF91}"/>
              </a:ext>
            </a:extLst>
          </p:cNvPr>
          <p:cNvSpPr>
            <a:spLocks noGrp="1"/>
          </p:cNvSpPr>
          <p:nvPr>
            <p:ph idx="1"/>
          </p:nvPr>
        </p:nvSpPr>
        <p:spPr>
          <a:xfrm>
            <a:off x="513478" y="1047509"/>
            <a:ext cx="10245962" cy="740651"/>
          </a:xfrm>
        </p:spPr>
        <p:txBody>
          <a:bodyPr>
            <a:noAutofit/>
          </a:bodyPr>
          <a:lstStyle/>
          <a:p>
            <a:pPr marL="0" indent="0">
              <a:lnSpc>
                <a:spcPct val="110000"/>
              </a:lnSpc>
              <a:spcBef>
                <a:spcPts val="0"/>
              </a:spcBef>
              <a:buNone/>
            </a:pPr>
            <a:r>
              <a:rPr lang="en-US" sz="1600">
                <a:effectLst/>
                <a:ea typeface="Times New Roman" panose="02020603050405020304" pitchFamily="18" charset="0"/>
                <a:cs typeface="Times New Roman" panose="02020603050405020304" pitchFamily="18" charset="0"/>
              </a:rPr>
              <a:t>Fixed the </a:t>
            </a:r>
            <a:r>
              <a:rPr lang="en-US" sz="1600">
                <a:ea typeface="Times New Roman" panose="02020603050405020304" pitchFamily="18" charset="0"/>
                <a:cs typeface="Times New Roman" panose="02020603050405020304" pitchFamily="18" charset="0"/>
              </a:rPr>
              <a:t>data-rate and testing different mean packet sizes, we found the thresholds for which below the minimum the compression is no longer convenient, and above the maximum it is always convenient, instead, between these it depends</a:t>
            </a:r>
            <a:endParaRPr lang="it-IT" sz="1600"/>
          </a:p>
        </p:txBody>
      </p:sp>
      <p:pic>
        <p:nvPicPr>
          <p:cNvPr id="8" name="Immagine 7">
            <a:extLst>
              <a:ext uri="{FF2B5EF4-FFF2-40B4-BE49-F238E27FC236}">
                <a16:creationId xmlns:a16="http://schemas.microsoft.com/office/drawing/2014/main" id="{D12CB2AD-A658-6A4A-FD6F-39274C2D5833}"/>
              </a:ext>
            </a:extLst>
          </p:cNvPr>
          <p:cNvPicPr>
            <a:picLocks noChangeAspect="1"/>
          </p:cNvPicPr>
          <p:nvPr/>
        </p:nvPicPr>
        <p:blipFill>
          <a:blip r:embed="rId2"/>
          <a:stretch>
            <a:fillRect/>
          </a:stretch>
        </p:blipFill>
        <p:spPr>
          <a:xfrm>
            <a:off x="189394" y="4170620"/>
            <a:ext cx="3743164" cy="2523614"/>
          </a:xfrm>
          <a:prstGeom prst="rect">
            <a:avLst/>
          </a:prstGeom>
        </p:spPr>
      </p:pic>
      <p:pic>
        <p:nvPicPr>
          <p:cNvPr id="9" name="Immagine 8">
            <a:extLst>
              <a:ext uri="{FF2B5EF4-FFF2-40B4-BE49-F238E27FC236}">
                <a16:creationId xmlns:a16="http://schemas.microsoft.com/office/drawing/2014/main" id="{CA927CF8-DE9A-AAC2-CD34-967CE60C78DE}"/>
              </a:ext>
            </a:extLst>
          </p:cNvPr>
          <p:cNvPicPr>
            <a:picLocks noChangeAspect="1"/>
          </p:cNvPicPr>
          <p:nvPr/>
        </p:nvPicPr>
        <p:blipFill>
          <a:blip r:embed="rId3"/>
          <a:stretch>
            <a:fillRect/>
          </a:stretch>
        </p:blipFill>
        <p:spPr>
          <a:xfrm>
            <a:off x="4201672" y="4170620"/>
            <a:ext cx="3534654" cy="2523614"/>
          </a:xfrm>
          <a:prstGeom prst="rect">
            <a:avLst/>
          </a:prstGeom>
        </p:spPr>
      </p:pic>
      <p:pic>
        <p:nvPicPr>
          <p:cNvPr id="10" name="Immagine 9">
            <a:extLst>
              <a:ext uri="{FF2B5EF4-FFF2-40B4-BE49-F238E27FC236}">
                <a16:creationId xmlns:a16="http://schemas.microsoft.com/office/drawing/2014/main" id="{D6956909-9F43-CFC5-E0D5-0712309F5376}"/>
              </a:ext>
            </a:extLst>
          </p:cNvPr>
          <p:cNvPicPr>
            <a:picLocks noChangeAspect="1"/>
          </p:cNvPicPr>
          <p:nvPr/>
        </p:nvPicPr>
        <p:blipFill>
          <a:blip r:embed="rId4"/>
          <a:stretch>
            <a:fillRect/>
          </a:stretch>
        </p:blipFill>
        <p:spPr>
          <a:xfrm>
            <a:off x="8005440" y="4170620"/>
            <a:ext cx="4049959" cy="2523614"/>
          </a:xfrm>
          <a:prstGeom prst="rect">
            <a:avLst/>
          </a:prstGeom>
        </p:spPr>
      </p:pic>
      <mc:AlternateContent xmlns:mc="http://schemas.openxmlformats.org/markup-compatibility/2006">
        <mc:Choice xmlns:a14="http://schemas.microsoft.com/office/drawing/2010/main" Requires="a14">
          <p:sp>
            <p:nvSpPr>
              <p:cNvPr id="7" name="Segnaposto contenuto 2">
                <a:extLst>
                  <a:ext uri="{FF2B5EF4-FFF2-40B4-BE49-F238E27FC236}">
                    <a16:creationId xmlns:a16="http://schemas.microsoft.com/office/drawing/2014/main" id="{28F5F826-0FA5-9377-57CF-B6610C1043A5}"/>
                  </a:ext>
                </a:extLst>
              </p:cNvPr>
              <p:cNvSpPr txBox="1">
                <a:spLocks/>
              </p:cNvSpPr>
              <p:nvPr/>
            </p:nvSpPr>
            <p:spPr>
              <a:xfrm>
                <a:off x="513478" y="2208917"/>
                <a:ext cx="5430122" cy="18500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Font typeface="Arial" panose="020B0604020202020204" pitchFamily="34" charset="0"/>
                  <a:buNone/>
                </a:pPr>
                <a:r>
                  <a:rPr lang="en-US" sz="1600" b="1">
                    <a:ea typeface="Times New Roman" panose="02020603050405020304" pitchFamily="18" charset="0"/>
                    <a:cs typeface="Times New Roman" panose="02020603050405020304" pitchFamily="18" charset="0"/>
                  </a:rPr>
                  <a:t>Lognormal case</a:t>
                </a:r>
                <a:r>
                  <a:rPr lang="en-US" sz="1600">
                    <a:ea typeface="Times New Roman" panose="02020603050405020304" pitchFamily="18" charset="0"/>
                    <a:cs typeface="Times New Roman" panose="02020603050405020304" pitchFamily="18" charset="0"/>
                  </a:rPr>
                  <a:t>:</a:t>
                </a:r>
                <a:endParaRPr lang="it-IT" sz="1600">
                  <a:ea typeface="Times New Roman" panose="02020603050405020304" pitchFamily="18" charset="0"/>
                  <a:cs typeface="Times New Roman" panose="02020603050405020304" pitchFamily="18" charset="0"/>
                </a:endParaRPr>
              </a:p>
              <a:p>
                <a:pPr marL="342900" indent="-342900">
                  <a:lnSpc>
                    <a:spcPct val="100000"/>
                  </a:lnSpc>
                  <a:spcBef>
                    <a:spcPts val="0"/>
                  </a:spcBef>
                  <a:spcAft>
                    <a:spcPts val="600"/>
                  </a:spcAft>
                  <a:buFont typeface="Symbol" panose="05050102010706020507" pitchFamily="18" charset="2"/>
                  <a:buChar char=""/>
                </a:pPr>
                <a14:m>
                  <m:oMath xmlns:m="http://schemas.openxmlformats.org/officeDocument/2006/math">
                    <m:sSub>
                      <m:sSubPr>
                        <m:ctrlPr>
                          <a:rPr lang="it-IT" sz="1600" b="1" i="1">
                            <a:latin typeface="Cambria Math" panose="02040503050406030204" pitchFamily="18" charset="0"/>
                            <a:ea typeface="Times New Roman" panose="02020603050405020304" pitchFamily="18" charset="0"/>
                            <a:cs typeface="Arial" panose="020B0604020202020204" pitchFamily="34" charset="0"/>
                          </a:rPr>
                        </m:ctrlPr>
                      </m:sSubPr>
                      <m:e>
                        <m:r>
                          <a:rPr lang="en-GB" sz="1600" b="1" i="1">
                            <a:latin typeface="Cambria Math" panose="02040503050406030204" pitchFamily="18" charset="0"/>
                            <a:ea typeface="Times New Roman" panose="02020603050405020304" pitchFamily="18" charset="0"/>
                            <a:cs typeface="Arial" panose="020B0604020202020204" pitchFamily="34" charset="0"/>
                          </a:rPr>
                          <m:t>𝝆</m:t>
                        </m:r>
                      </m:e>
                      <m:sub>
                        <m:r>
                          <a:rPr lang="en-GB" sz="1600" b="1" i="1">
                            <a:latin typeface="Cambria Math" panose="02040503050406030204" pitchFamily="18" charset="0"/>
                            <a:ea typeface="Times New Roman" panose="02020603050405020304" pitchFamily="18" charset="0"/>
                            <a:cs typeface="Arial" panose="020B0604020202020204" pitchFamily="34" charset="0"/>
                          </a:rPr>
                          <m:t>𝑩𝑩𝑼</m:t>
                        </m:r>
                      </m:sub>
                    </m:sSub>
                    <m:r>
                      <a:rPr lang="en-GB" sz="1600" b="1" i="1">
                        <a:latin typeface="Cambria Math" panose="02040503050406030204" pitchFamily="18" charset="0"/>
                        <a:ea typeface="Times New Roman" panose="02020603050405020304" pitchFamily="18" charset="0"/>
                        <a:cs typeface="Arial" panose="020B0604020202020204" pitchFamily="34" charset="0"/>
                      </a:rPr>
                      <m:t>&lt;</m:t>
                    </m:r>
                    <m:r>
                      <a:rPr lang="en-GB" sz="1600" b="1" i="1">
                        <a:latin typeface="Cambria Math" panose="02040503050406030204" pitchFamily="18" charset="0"/>
                        <a:ea typeface="Times New Roman" panose="02020603050405020304" pitchFamily="18" charset="0"/>
                        <a:cs typeface="Arial" panose="020B0604020202020204" pitchFamily="34" charset="0"/>
                      </a:rPr>
                      <m:t>𝟕𝟎</m:t>
                    </m:r>
                    <m:r>
                      <a:rPr lang="en-GB" sz="1600" b="1" i="1">
                        <a:latin typeface="Cambria Math" panose="02040503050406030204" pitchFamily="18" charset="0"/>
                        <a:ea typeface="Times New Roman" panose="02020603050405020304" pitchFamily="18" charset="0"/>
                        <a:cs typeface="Arial" panose="020B0604020202020204" pitchFamily="34" charset="0"/>
                      </a:rPr>
                      <m:t>%</m:t>
                    </m:r>
                  </m:oMath>
                </a14:m>
                <a:r>
                  <a:rPr lang="en-GB" sz="1600">
                    <a:ea typeface="Times New Roman" panose="02020603050405020304" pitchFamily="18" charset="0"/>
                    <a:cs typeface="Times New Roman" panose="02020603050405020304" pitchFamily="18" charset="0"/>
                  </a:rPr>
                  <a:t> </a:t>
                </a:r>
                <a:r>
                  <a:rPr lang="en-GB" sz="1600" b="1">
                    <a:ea typeface="Times New Roman" panose="02020603050405020304" pitchFamily="18" charset="0"/>
                    <a:cs typeface="Times New Roman" panose="02020603050405020304" pitchFamily="18" charset="0"/>
                  </a:rPr>
                  <a:t>-&gt; </a:t>
                </a:r>
                <a:r>
                  <a:rPr lang="en-GB" sz="1600">
                    <a:ea typeface="Times New Roman" panose="02020603050405020304" pitchFamily="18" charset="0"/>
                    <a:cs typeface="Times New Roman" panose="02020603050405020304" pitchFamily="18" charset="0"/>
                  </a:rPr>
                  <a:t>no compression rate </a:t>
                </a:r>
                <a:r>
                  <a:rPr lang="en-US" sz="1600">
                    <a:ea typeface="Times New Roman" panose="02020603050405020304" pitchFamily="18" charset="0"/>
                    <a:cs typeface="Times New Roman" panose="02020603050405020304" pitchFamily="18" charset="0"/>
                  </a:rPr>
                  <a:t>convenient</a:t>
                </a:r>
                <a:endParaRPr lang="it-IT" sz="1600">
                  <a:ea typeface="Times New Roman" panose="02020603050405020304" pitchFamily="18" charset="0"/>
                  <a:cs typeface="Times New Roman" panose="02020603050405020304" pitchFamily="18" charset="0"/>
                </a:endParaRPr>
              </a:p>
              <a:p>
                <a:pPr marL="342900" indent="-342900">
                  <a:lnSpc>
                    <a:spcPct val="100000"/>
                  </a:lnSpc>
                  <a:spcBef>
                    <a:spcPts val="0"/>
                  </a:spcBef>
                  <a:spcAft>
                    <a:spcPts val="600"/>
                  </a:spcAft>
                  <a:buFont typeface="Symbol" panose="05050102010706020507" pitchFamily="18" charset="2"/>
                  <a:buChar char=""/>
                </a:pPr>
                <a14:m>
                  <m:oMath xmlns:m="http://schemas.openxmlformats.org/officeDocument/2006/math">
                    <m:r>
                      <a:rPr lang="en-GB" sz="1600" b="1" i="1">
                        <a:latin typeface="Cambria Math" panose="02040503050406030204" pitchFamily="18" charset="0"/>
                        <a:ea typeface="Times New Roman" panose="02020603050405020304" pitchFamily="18" charset="0"/>
                        <a:cs typeface="Arial" panose="020B0604020202020204" pitchFamily="34" charset="0"/>
                      </a:rPr>
                      <m:t>𝟕𝟎</m:t>
                    </m:r>
                    <m:r>
                      <a:rPr lang="en-GB" sz="1600" b="1" i="1">
                        <a:latin typeface="Cambria Math" panose="02040503050406030204" pitchFamily="18" charset="0"/>
                        <a:ea typeface="Times New Roman" panose="02020603050405020304" pitchFamily="18" charset="0"/>
                        <a:cs typeface="Arial" panose="020B0604020202020204" pitchFamily="34" charset="0"/>
                      </a:rPr>
                      <m:t>%&lt;</m:t>
                    </m:r>
                    <m:sSub>
                      <m:sSubPr>
                        <m:ctrlPr>
                          <a:rPr lang="it-IT" sz="1600" b="1" i="1">
                            <a:latin typeface="Cambria Math" panose="02040503050406030204" pitchFamily="18" charset="0"/>
                            <a:ea typeface="Times New Roman" panose="02020603050405020304" pitchFamily="18" charset="0"/>
                            <a:cs typeface="Arial" panose="020B0604020202020204" pitchFamily="34" charset="0"/>
                          </a:rPr>
                        </m:ctrlPr>
                      </m:sSubPr>
                      <m:e>
                        <m:r>
                          <a:rPr lang="en-GB" sz="1600" b="1" i="1">
                            <a:latin typeface="Cambria Math" panose="02040503050406030204" pitchFamily="18" charset="0"/>
                            <a:ea typeface="Times New Roman" panose="02020603050405020304" pitchFamily="18" charset="0"/>
                            <a:cs typeface="Arial" panose="020B0604020202020204" pitchFamily="34" charset="0"/>
                          </a:rPr>
                          <m:t>𝝆</m:t>
                        </m:r>
                      </m:e>
                      <m:sub>
                        <m:r>
                          <a:rPr lang="en-GB" sz="1600" b="1" i="1">
                            <a:latin typeface="Cambria Math" panose="02040503050406030204" pitchFamily="18" charset="0"/>
                            <a:ea typeface="Times New Roman" panose="02020603050405020304" pitchFamily="18" charset="0"/>
                            <a:cs typeface="Arial" panose="020B0604020202020204" pitchFamily="34" charset="0"/>
                          </a:rPr>
                          <m:t>𝑩𝑩𝑼</m:t>
                        </m:r>
                      </m:sub>
                    </m:sSub>
                    <m:r>
                      <a:rPr lang="en-GB" sz="1600" b="1" i="1">
                        <a:latin typeface="Cambria Math" panose="02040503050406030204" pitchFamily="18" charset="0"/>
                        <a:ea typeface="Times New Roman" panose="02020603050405020304" pitchFamily="18" charset="0"/>
                        <a:cs typeface="Arial" panose="020B0604020202020204" pitchFamily="34" charset="0"/>
                      </a:rPr>
                      <m:t>&lt;</m:t>
                    </m:r>
                    <m:r>
                      <a:rPr lang="en-GB" sz="1600" b="1" i="1">
                        <a:latin typeface="Cambria Math" panose="02040503050406030204" pitchFamily="18" charset="0"/>
                        <a:ea typeface="Times New Roman" panose="02020603050405020304" pitchFamily="18" charset="0"/>
                        <a:cs typeface="Arial" panose="020B0604020202020204" pitchFamily="34" charset="0"/>
                      </a:rPr>
                      <m:t>𝟖𝟕</m:t>
                    </m:r>
                    <m:r>
                      <a:rPr lang="en-GB" sz="1600" b="1" i="1">
                        <a:latin typeface="Cambria Math" panose="02040503050406030204" pitchFamily="18" charset="0"/>
                        <a:ea typeface="Times New Roman" panose="02020603050405020304" pitchFamily="18" charset="0"/>
                        <a:cs typeface="Arial" panose="020B0604020202020204" pitchFamily="34" charset="0"/>
                      </a:rPr>
                      <m:t>%</m:t>
                    </m:r>
                  </m:oMath>
                </a14:m>
                <a:r>
                  <a:rPr lang="en-GB" sz="1600" b="1">
                    <a:ea typeface="Times New Roman" panose="02020603050405020304" pitchFamily="18" charset="0"/>
                    <a:cs typeface="Times New Roman" panose="02020603050405020304" pitchFamily="18" charset="0"/>
                  </a:rPr>
                  <a:t> -&gt; </a:t>
                </a:r>
                <a:r>
                  <a:rPr lang="en-GB" sz="1600">
                    <a:ea typeface="Times New Roman" panose="02020603050405020304" pitchFamily="18" charset="0"/>
                    <a:cs typeface="Times New Roman" panose="02020603050405020304" pitchFamily="18" charset="0"/>
                  </a:rPr>
                  <a:t>some compression rates benefit the end-to-end delay and some not</a:t>
                </a:r>
                <a:endParaRPr lang="it-IT" sz="1600">
                  <a:ea typeface="Times New Roman" panose="02020603050405020304" pitchFamily="18" charset="0"/>
                  <a:cs typeface="Times New Roman" panose="02020603050405020304" pitchFamily="18" charset="0"/>
                </a:endParaRPr>
              </a:p>
              <a:p>
                <a:pPr marL="342900" indent="-342900">
                  <a:lnSpc>
                    <a:spcPct val="100000"/>
                  </a:lnSpc>
                  <a:spcBef>
                    <a:spcPts val="0"/>
                  </a:spcBef>
                  <a:spcAft>
                    <a:spcPts val="600"/>
                  </a:spcAft>
                  <a:buFont typeface="Symbol" panose="05050102010706020507" pitchFamily="18" charset="2"/>
                  <a:buChar char=""/>
                </a:pPr>
                <a14:m>
                  <m:oMath xmlns:m="http://schemas.openxmlformats.org/officeDocument/2006/math">
                    <m:sSub>
                      <m:sSubPr>
                        <m:ctrlPr>
                          <a:rPr lang="it-IT" sz="1600" b="1" i="1">
                            <a:latin typeface="Cambria Math" panose="02040503050406030204" pitchFamily="18" charset="0"/>
                            <a:ea typeface="Times New Roman" panose="02020603050405020304" pitchFamily="18" charset="0"/>
                            <a:cs typeface="Arial" panose="020B0604020202020204" pitchFamily="34" charset="0"/>
                          </a:rPr>
                        </m:ctrlPr>
                      </m:sSubPr>
                      <m:e>
                        <m:r>
                          <a:rPr lang="en-GB" sz="1600" b="1" i="1">
                            <a:latin typeface="Cambria Math" panose="02040503050406030204" pitchFamily="18" charset="0"/>
                            <a:ea typeface="Times New Roman" panose="02020603050405020304" pitchFamily="18" charset="0"/>
                            <a:cs typeface="Arial" panose="020B0604020202020204" pitchFamily="34" charset="0"/>
                          </a:rPr>
                          <m:t>𝝆</m:t>
                        </m:r>
                      </m:e>
                      <m:sub>
                        <m:r>
                          <a:rPr lang="en-GB" sz="1600" b="1" i="1">
                            <a:latin typeface="Cambria Math" panose="02040503050406030204" pitchFamily="18" charset="0"/>
                            <a:ea typeface="Times New Roman" panose="02020603050405020304" pitchFamily="18" charset="0"/>
                            <a:cs typeface="Arial" panose="020B0604020202020204" pitchFamily="34" charset="0"/>
                          </a:rPr>
                          <m:t>𝑩𝑩𝑼</m:t>
                        </m:r>
                      </m:sub>
                    </m:sSub>
                    <m:r>
                      <a:rPr lang="en-US" sz="1600" b="1" i="1" smtClean="0">
                        <a:latin typeface="Cambria Math" panose="02040503050406030204" pitchFamily="18" charset="0"/>
                        <a:ea typeface="Times New Roman" panose="02020603050405020304" pitchFamily="18" charset="0"/>
                        <a:cs typeface="Arial" panose="020B0604020202020204" pitchFamily="34" charset="0"/>
                      </a:rPr>
                      <m:t>&gt;</m:t>
                    </m:r>
                    <m:r>
                      <a:rPr lang="en-GB" sz="1600" b="1" i="1">
                        <a:latin typeface="Cambria Math" panose="02040503050406030204" pitchFamily="18" charset="0"/>
                        <a:ea typeface="Times New Roman" panose="02020603050405020304" pitchFamily="18" charset="0"/>
                        <a:cs typeface="Arial" panose="020B0604020202020204" pitchFamily="34" charset="0"/>
                      </a:rPr>
                      <m:t>𝟖𝟕</m:t>
                    </m:r>
                    <m:r>
                      <a:rPr lang="en-GB" sz="1600" b="1" i="1">
                        <a:latin typeface="Cambria Math" panose="02040503050406030204" pitchFamily="18" charset="0"/>
                        <a:ea typeface="Times New Roman" panose="02020603050405020304" pitchFamily="18" charset="0"/>
                        <a:cs typeface="Arial" panose="020B0604020202020204" pitchFamily="34" charset="0"/>
                      </a:rPr>
                      <m:t>%</m:t>
                    </m:r>
                  </m:oMath>
                </a14:m>
                <a:r>
                  <a:rPr lang="en-GB" sz="1600">
                    <a:ea typeface="Times New Roman" panose="02020603050405020304" pitchFamily="18" charset="0"/>
                    <a:cs typeface="Times New Roman" panose="02020603050405020304" pitchFamily="18" charset="0"/>
                  </a:rPr>
                  <a:t> </a:t>
                </a:r>
                <a:r>
                  <a:rPr lang="en-GB" sz="1600" b="1">
                    <a:ea typeface="Times New Roman" panose="02020603050405020304" pitchFamily="18" charset="0"/>
                    <a:cs typeface="Times New Roman" panose="02020603050405020304" pitchFamily="18" charset="0"/>
                  </a:rPr>
                  <a:t>-&gt; </a:t>
                </a:r>
                <a:r>
                  <a:rPr lang="en-GB" sz="1600">
                    <a:ea typeface="Times New Roman" panose="02020603050405020304" pitchFamily="18" charset="0"/>
                    <a:cs typeface="Times New Roman" panose="02020603050405020304" pitchFamily="18" charset="0"/>
                  </a:rPr>
                  <a:t>all compression rates improve the performance, </a:t>
                </a:r>
                <a:r>
                  <a:rPr lang="en-GB" sz="1600" err="1">
                    <a:ea typeface="Times New Roman" panose="02020603050405020304" pitchFamily="18" charset="0"/>
                    <a:cs typeface="Times New Roman" panose="02020603050405020304" pitchFamily="18" charset="0"/>
                  </a:rPr>
                  <a:t>w.r.t.</a:t>
                </a:r>
                <a:r>
                  <a:rPr lang="en-GB" sz="1600">
                    <a:ea typeface="Times New Roman" panose="02020603050405020304" pitchFamily="18" charset="0"/>
                    <a:cs typeface="Times New Roman" panose="02020603050405020304" pitchFamily="18" charset="0"/>
                  </a:rPr>
                  <a:t> without compression</a:t>
                </a:r>
                <a:endParaRPr lang="it-IT" sz="800">
                  <a:ea typeface="Times New Roman" panose="02020603050405020304" pitchFamily="18" charset="0"/>
                  <a:cs typeface="Times New Roman" panose="02020603050405020304" pitchFamily="18" charset="0"/>
                </a:endParaRPr>
              </a:p>
            </p:txBody>
          </p:sp>
        </mc:Choice>
        <mc:Fallback>
          <p:sp>
            <p:nvSpPr>
              <p:cNvPr id="7" name="Segnaposto contenuto 2">
                <a:extLst>
                  <a:ext uri="{FF2B5EF4-FFF2-40B4-BE49-F238E27FC236}">
                    <a16:creationId xmlns:a16="http://schemas.microsoft.com/office/drawing/2014/main" id="{28F5F826-0FA5-9377-57CF-B6610C1043A5}"/>
                  </a:ext>
                </a:extLst>
              </p:cNvPr>
              <p:cNvSpPr txBox="1">
                <a:spLocks noRot="1" noChangeAspect="1" noMove="1" noResize="1" noEditPoints="1" noAdjustHandles="1" noChangeArrowheads="1" noChangeShapeType="1" noTextEdit="1"/>
              </p:cNvSpPr>
              <p:nvPr/>
            </p:nvSpPr>
            <p:spPr>
              <a:xfrm>
                <a:off x="513478" y="2208917"/>
                <a:ext cx="5430122" cy="1850003"/>
              </a:xfrm>
              <a:prstGeom prst="rect">
                <a:avLst/>
              </a:prstGeom>
              <a:blipFill>
                <a:blip r:embed="rId5"/>
                <a:stretch>
                  <a:fillRect l="-561" t="-987" b="-65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CasellaDiTesto 10">
                <a:extLst>
                  <a:ext uri="{FF2B5EF4-FFF2-40B4-BE49-F238E27FC236}">
                    <a16:creationId xmlns:a16="http://schemas.microsoft.com/office/drawing/2014/main" id="{E37A77B4-A6D4-A9C9-30D4-010E1430E098}"/>
                  </a:ext>
                </a:extLst>
              </p:cNvPr>
              <p:cNvSpPr txBox="1"/>
              <p:nvPr/>
            </p:nvSpPr>
            <p:spPr>
              <a:xfrm>
                <a:off x="6095999" y="2147829"/>
                <a:ext cx="5821681" cy="1800493"/>
              </a:xfrm>
              <a:prstGeom prst="rect">
                <a:avLst/>
              </a:prstGeom>
              <a:noFill/>
            </p:spPr>
            <p:txBody>
              <a:bodyPr wrap="square">
                <a:spAutoFit/>
              </a:bodyPr>
              <a:lstStyle/>
              <a:p>
                <a:pPr marL="0" indent="0">
                  <a:spcBef>
                    <a:spcPts val="0"/>
                  </a:spcBef>
                  <a:spcAft>
                    <a:spcPts val="600"/>
                  </a:spcAft>
                  <a:buNone/>
                </a:pPr>
                <a:r>
                  <a:rPr lang="it-IT" sz="1600" b="1">
                    <a:effectLst/>
                    <a:ea typeface="Times New Roman" panose="02020603050405020304" pitchFamily="18" charset="0"/>
                    <a:cs typeface="Times New Roman" panose="02020603050405020304" pitchFamily="18" charset="0"/>
                  </a:rPr>
                  <a:t>Exponential case:</a:t>
                </a:r>
              </a:p>
              <a:p>
                <a:pPr marL="285750" indent="-285750">
                  <a:spcBef>
                    <a:spcPts val="0"/>
                  </a:spcBef>
                  <a:spcAft>
                    <a:spcPts val="600"/>
                  </a:spcAft>
                  <a:buFont typeface="Arial" panose="020B0604020202020204" pitchFamily="34" charset="0"/>
                  <a:buChar char="•"/>
                </a:pPr>
                <a14:m>
                  <m:oMath xmlns:m="http://schemas.openxmlformats.org/officeDocument/2006/math">
                    <m:sSub>
                      <m:sSubPr>
                        <m:ctrlPr>
                          <a:rPr lang="it-IT" sz="1600" b="1" i="1" smtClean="0">
                            <a:effectLst/>
                            <a:latin typeface="Cambria Math" panose="02040503050406030204" pitchFamily="18" charset="0"/>
                            <a:ea typeface="Times New Roman" panose="02020603050405020304" pitchFamily="18" charset="0"/>
                            <a:cs typeface="Arial" panose="020B0604020202020204" pitchFamily="34" charset="0"/>
                          </a:rPr>
                        </m:ctrlPr>
                      </m:sSubPr>
                      <m:e>
                        <m:r>
                          <a:rPr lang="en-GB" sz="1600" b="1" i="1">
                            <a:effectLst/>
                            <a:latin typeface="Cambria Math" panose="02040503050406030204" pitchFamily="18" charset="0"/>
                            <a:ea typeface="Times New Roman" panose="02020603050405020304" pitchFamily="18" charset="0"/>
                            <a:cs typeface="Arial" panose="020B0604020202020204" pitchFamily="34" charset="0"/>
                          </a:rPr>
                          <m:t>𝝆</m:t>
                        </m:r>
                      </m:e>
                      <m:sub>
                        <m:r>
                          <a:rPr lang="en-GB" sz="1600" b="1" i="1">
                            <a:effectLst/>
                            <a:latin typeface="Cambria Math" panose="02040503050406030204" pitchFamily="18" charset="0"/>
                            <a:ea typeface="Times New Roman" panose="02020603050405020304" pitchFamily="18" charset="0"/>
                            <a:cs typeface="Arial" panose="020B0604020202020204" pitchFamily="34" charset="0"/>
                          </a:rPr>
                          <m:t>𝑩𝑩𝑼</m:t>
                        </m:r>
                      </m:sub>
                    </m:sSub>
                    <m:r>
                      <a:rPr lang="en-GB" sz="1600" b="1" i="1">
                        <a:effectLst/>
                        <a:latin typeface="Cambria Math" panose="02040503050406030204" pitchFamily="18" charset="0"/>
                        <a:ea typeface="Times New Roman" panose="02020603050405020304" pitchFamily="18" charset="0"/>
                        <a:cs typeface="Arial" panose="020B0604020202020204" pitchFamily="34" charset="0"/>
                      </a:rPr>
                      <m:t>&lt;</m:t>
                    </m:r>
                    <m:r>
                      <a:rPr lang="en-GB" sz="1600" b="1" i="1">
                        <a:effectLst/>
                        <a:latin typeface="Cambria Math" panose="02040503050406030204" pitchFamily="18" charset="0"/>
                        <a:ea typeface="Times New Roman" panose="02020603050405020304" pitchFamily="18" charset="0"/>
                        <a:cs typeface="Arial" panose="020B0604020202020204" pitchFamily="34" charset="0"/>
                      </a:rPr>
                      <m:t>𝟔𝟓</m:t>
                    </m:r>
                    <m:r>
                      <a:rPr lang="en-GB" sz="1600" b="1" i="1">
                        <a:effectLst/>
                        <a:latin typeface="Cambria Math" panose="02040503050406030204" pitchFamily="18" charset="0"/>
                        <a:ea typeface="Times New Roman" panose="02020603050405020304" pitchFamily="18" charset="0"/>
                        <a:cs typeface="Arial" panose="020B0604020202020204" pitchFamily="34" charset="0"/>
                      </a:rPr>
                      <m:t>%</m:t>
                    </m:r>
                  </m:oMath>
                </a14:m>
                <a:r>
                  <a:rPr lang="en-GB" sz="1600">
                    <a:effectLst/>
                    <a:ea typeface="Times New Roman" panose="02020603050405020304" pitchFamily="18" charset="0"/>
                    <a:cs typeface="Times New Roman" panose="02020603050405020304" pitchFamily="18" charset="0"/>
                  </a:rPr>
                  <a:t> </a:t>
                </a:r>
                <a:r>
                  <a:rPr lang="en-GB" sz="1600" b="1">
                    <a:effectLst/>
                    <a:ea typeface="Times New Roman" panose="02020603050405020304" pitchFamily="18" charset="0"/>
                    <a:cs typeface="Times New Roman" panose="02020603050405020304" pitchFamily="18" charset="0"/>
                  </a:rPr>
                  <a:t>-&gt;</a:t>
                </a:r>
                <a:r>
                  <a:rPr lang="en-GB" sz="1600">
                    <a:effectLst/>
                    <a:ea typeface="Times New Roman" panose="02020603050405020304" pitchFamily="18" charset="0"/>
                    <a:cs typeface="Times New Roman" panose="02020603050405020304" pitchFamily="18" charset="0"/>
                  </a:rPr>
                  <a:t> no compression rate that causes benefit to the system delay</a:t>
                </a:r>
                <a:endParaRPr lang="it-IT" sz="1600">
                  <a:ea typeface="Times New Roman" panose="02020603050405020304" pitchFamily="18" charset="0"/>
                  <a:cs typeface="Times New Roman" panose="02020603050405020304" pitchFamily="18" charset="0"/>
                </a:endParaRPr>
              </a:p>
              <a:p>
                <a:pPr marL="285750" indent="-285750">
                  <a:spcBef>
                    <a:spcPts val="0"/>
                  </a:spcBef>
                  <a:spcAft>
                    <a:spcPts val="600"/>
                  </a:spcAft>
                  <a:buFont typeface="Arial" panose="020B0604020202020204" pitchFamily="34" charset="0"/>
                  <a:buChar char="•"/>
                </a:pPr>
                <a14:m>
                  <m:oMath xmlns:m="http://schemas.openxmlformats.org/officeDocument/2006/math">
                    <m:r>
                      <a:rPr lang="en-GB" sz="1600" b="1" i="1">
                        <a:effectLst/>
                        <a:latin typeface="Cambria Math" panose="02040503050406030204" pitchFamily="18" charset="0"/>
                        <a:ea typeface="Times New Roman" panose="02020603050405020304" pitchFamily="18" charset="0"/>
                        <a:cs typeface="Arial" panose="020B0604020202020204" pitchFamily="34" charset="0"/>
                      </a:rPr>
                      <m:t>𝟔𝟓</m:t>
                    </m:r>
                    <m:r>
                      <a:rPr lang="en-GB" sz="1600" b="1" i="1">
                        <a:effectLst/>
                        <a:latin typeface="Cambria Math" panose="02040503050406030204" pitchFamily="18" charset="0"/>
                        <a:ea typeface="Times New Roman" panose="02020603050405020304" pitchFamily="18" charset="0"/>
                        <a:cs typeface="Arial" panose="020B0604020202020204" pitchFamily="34" charset="0"/>
                      </a:rPr>
                      <m:t>%&lt;</m:t>
                    </m:r>
                    <m:sSub>
                      <m:sSubPr>
                        <m:ctrlPr>
                          <a:rPr lang="it-IT" sz="1600" b="1" i="1">
                            <a:effectLst/>
                            <a:latin typeface="Cambria Math" panose="02040503050406030204" pitchFamily="18" charset="0"/>
                            <a:ea typeface="Times New Roman" panose="02020603050405020304" pitchFamily="18" charset="0"/>
                            <a:cs typeface="Arial" panose="020B0604020202020204" pitchFamily="34" charset="0"/>
                          </a:rPr>
                        </m:ctrlPr>
                      </m:sSubPr>
                      <m:e>
                        <m:r>
                          <a:rPr lang="en-GB" sz="1600" b="1" i="1">
                            <a:effectLst/>
                            <a:latin typeface="Cambria Math" panose="02040503050406030204" pitchFamily="18" charset="0"/>
                            <a:ea typeface="Times New Roman" panose="02020603050405020304" pitchFamily="18" charset="0"/>
                            <a:cs typeface="Arial" panose="020B0604020202020204" pitchFamily="34" charset="0"/>
                          </a:rPr>
                          <m:t>𝝆</m:t>
                        </m:r>
                      </m:e>
                      <m:sub>
                        <m:r>
                          <a:rPr lang="en-GB" sz="1600" b="1" i="1">
                            <a:effectLst/>
                            <a:latin typeface="Cambria Math" panose="02040503050406030204" pitchFamily="18" charset="0"/>
                            <a:ea typeface="Times New Roman" panose="02020603050405020304" pitchFamily="18" charset="0"/>
                            <a:cs typeface="Arial" panose="020B0604020202020204" pitchFamily="34" charset="0"/>
                          </a:rPr>
                          <m:t>𝑩𝑩𝑼</m:t>
                        </m:r>
                      </m:sub>
                    </m:sSub>
                    <m:r>
                      <a:rPr lang="en-GB" sz="1600" b="1" i="1">
                        <a:effectLst/>
                        <a:latin typeface="Cambria Math" panose="02040503050406030204" pitchFamily="18" charset="0"/>
                        <a:ea typeface="Times New Roman" panose="02020603050405020304" pitchFamily="18" charset="0"/>
                        <a:cs typeface="Arial" panose="020B0604020202020204" pitchFamily="34" charset="0"/>
                      </a:rPr>
                      <m:t>&lt;</m:t>
                    </m:r>
                    <m:r>
                      <a:rPr lang="en-GB" sz="1600" b="1" i="1">
                        <a:effectLst/>
                        <a:latin typeface="Cambria Math" panose="02040503050406030204" pitchFamily="18" charset="0"/>
                        <a:ea typeface="Times New Roman" panose="02020603050405020304" pitchFamily="18" charset="0"/>
                        <a:cs typeface="Arial" panose="020B0604020202020204" pitchFamily="34" charset="0"/>
                      </a:rPr>
                      <m:t>𝟖𝟏</m:t>
                    </m:r>
                    <m:r>
                      <a:rPr lang="en-GB" sz="1600" b="1" i="1">
                        <a:effectLst/>
                        <a:latin typeface="Cambria Math" panose="02040503050406030204" pitchFamily="18" charset="0"/>
                        <a:ea typeface="Times New Roman" panose="02020603050405020304" pitchFamily="18" charset="0"/>
                        <a:cs typeface="Arial" panose="020B0604020202020204" pitchFamily="34" charset="0"/>
                      </a:rPr>
                      <m:t>%</m:t>
                    </m:r>
                  </m:oMath>
                </a14:m>
                <a:r>
                  <a:rPr lang="en-GB" sz="1600" b="1">
                    <a:effectLst/>
                    <a:ea typeface="Times New Roman" panose="02020603050405020304" pitchFamily="18" charset="0"/>
                    <a:cs typeface="Times New Roman" panose="02020603050405020304" pitchFamily="18" charset="0"/>
                  </a:rPr>
                  <a:t> -&gt; </a:t>
                </a:r>
                <a:r>
                  <a:rPr lang="en-GB" sz="1600">
                    <a:ea typeface="Times New Roman" panose="02020603050405020304" pitchFamily="18" charset="0"/>
                    <a:cs typeface="Times New Roman" panose="02020603050405020304" pitchFamily="18" charset="0"/>
                  </a:rPr>
                  <a:t>some </a:t>
                </a:r>
                <a:r>
                  <a:rPr lang="en-GB" sz="1600">
                    <a:effectLst/>
                    <a:ea typeface="Times New Roman" panose="02020603050405020304" pitchFamily="18" charset="0"/>
                    <a:cs typeface="Times New Roman" panose="02020603050405020304" pitchFamily="18" charset="0"/>
                  </a:rPr>
                  <a:t>compression rates are useful and some not </a:t>
                </a:r>
              </a:p>
              <a:p>
                <a:pPr marL="285750" indent="-285750">
                  <a:spcBef>
                    <a:spcPts val="0"/>
                  </a:spcBef>
                  <a:spcAft>
                    <a:spcPts val="600"/>
                  </a:spcAft>
                  <a:buFont typeface="Arial" panose="020B0604020202020204" pitchFamily="34" charset="0"/>
                  <a:buChar char="•"/>
                </a:pPr>
                <a14:m>
                  <m:oMath xmlns:m="http://schemas.openxmlformats.org/officeDocument/2006/math">
                    <m:sSub>
                      <m:sSubPr>
                        <m:ctrlPr>
                          <a:rPr lang="it-IT" sz="1600" b="1" i="1">
                            <a:effectLst/>
                            <a:latin typeface="Cambria Math" panose="02040503050406030204" pitchFamily="18" charset="0"/>
                            <a:ea typeface="Times New Roman" panose="02020603050405020304" pitchFamily="18" charset="0"/>
                            <a:cs typeface="Arial" panose="020B0604020202020204" pitchFamily="34" charset="0"/>
                          </a:rPr>
                        </m:ctrlPr>
                      </m:sSubPr>
                      <m:e>
                        <m:r>
                          <a:rPr lang="en-GB" sz="1600" b="1" i="1">
                            <a:effectLst/>
                            <a:latin typeface="Cambria Math" panose="02040503050406030204" pitchFamily="18" charset="0"/>
                            <a:ea typeface="Times New Roman" panose="02020603050405020304" pitchFamily="18" charset="0"/>
                            <a:cs typeface="Arial" panose="020B0604020202020204" pitchFamily="34" charset="0"/>
                          </a:rPr>
                          <m:t>𝝆</m:t>
                        </m:r>
                      </m:e>
                      <m:sub>
                        <m:r>
                          <a:rPr lang="en-GB" sz="1600" b="1" i="1">
                            <a:effectLst/>
                            <a:latin typeface="Cambria Math" panose="02040503050406030204" pitchFamily="18" charset="0"/>
                            <a:ea typeface="Times New Roman" panose="02020603050405020304" pitchFamily="18" charset="0"/>
                            <a:cs typeface="Arial" panose="020B0604020202020204" pitchFamily="34" charset="0"/>
                          </a:rPr>
                          <m:t>𝑩𝑩𝑼</m:t>
                        </m:r>
                      </m:sub>
                    </m:sSub>
                    <m:r>
                      <a:rPr lang="en-US" sz="1600" b="1" i="1" smtClean="0">
                        <a:effectLst/>
                        <a:latin typeface="Cambria Math" panose="02040503050406030204" pitchFamily="18" charset="0"/>
                        <a:ea typeface="Times New Roman" panose="02020603050405020304" pitchFamily="18" charset="0"/>
                        <a:cs typeface="Arial" panose="020B0604020202020204" pitchFamily="34" charset="0"/>
                      </a:rPr>
                      <m:t>&gt;</m:t>
                    </m:r>
                    <m:r>
                      <a:rPr lang="en-GB" sz="1600" b="1" i="1">
                        <a:effectLst/>
                        <a:latin typeface="Cambria Math" panose="02040503050406030204" pitchFamily="18" charset="0"/>
                        <a:ea typeface="Times New Roman" panose="02020603050405020304" pitchFamily="18" charset="0"/>
                        <a:cs typeface="Arial" panose="020B0604020202020204" pitchFamily="34" charset="0"/>
                      </a:rPr>
                      <m:t>𝟖𝟏</m:t>
                    </m:r>
                    <m:r>
                      <a:rPr lang="en-GB" sz="1600" b="1" i="1">
                        <a:effectLst/>
                        <a:latin typeface="Cambria Math" panose="02040503050406030204" pitchFamily="18" charset="0"/>
                        <a:ea typeface="Times New Roman" panose="02020603050405020304" pitchFamily="18" charset="0"/>
                        <a:cs typeface="Arial" panose="020B0604020202020204" pitchFamily="34" charset="0"/>
                      </a:rPr>
                      <m:t>%</m:t>
                    </m:r>
                  </m:oMath>
                </a14:m>
                <a:r>
                  <a:rPr lang="en-GB" sz="1600" b="1">
                    <a:effectLst/>
                    <a:ea typeface="Times New Roman" panose="02020603050405020304" pitchFamily="18" charset="0"/>
                    <a:cs typeface="Times New Roman" panose="02020603050405020304" pitchFamily="18" charset="0"/>
                  </a:rPr>
                  <a:t> -&gt; </a:t>
                </a:r>
                <a:r>
                  <a:rPr lang="en-GB" sz="1600">
                    <a:ea typeface="Times New Roman" panose="02020603050405020304" pitchFamily="18" charset="0"/>
                    <a:cs typeface="Times New Roman" panose="02020603050405020304" pitchFamily="18" charset="0"/>
                  </a:rPr>
                  <a:t>a</a:t>
                </a:r>
                <a:r>
                  <a:rPr lang="en-GB" sz="1600">
                    <a:effectLst/>
                    <a:ea typeface="Times New Roman" panose="02020603050405020304" pitchFamily="18" charset="0"/>
                    <a:cs typeface="Times New Roman" panose="02020603050405020304" pitchFamily="18" charset="0"/>
                  </a:rPr>
                  <a:t>ll compression rates improve the system delay</a:t>
                </a:r>
                <a:endParaRPr lang="it-IT" sz="1600">
                  <a:effectLst/>
                  <a:ea typeface="Times New Roman" panose="02020603050405020304" pitchFamily="18" charset="0"/>
                  <a:cs typeface="Times New Roman" panose="02020603050405020304" pitchFamily="18" charset="0"/>
                </a:endParaRPr>
              </a:p>
            </p:txBody>
          </p:sp>
        </mc:Choice>
        <mc:Fallback>
          <p:sp>
            <p:nvSpPr>
              <p:cNvPr id="11" name="CasellaDiTesto 10">
                <a:extLst>
                  <a:ext uri="{FF2B5EF4-FFF2-40B4-BE49-F238E27FC236}">
                    <a16:creationId xmlns:a16="http://schemas.microsoft.com/office/drawing/2014/main" id="{E37A77B4-A6D4-A9C9-30D4-010E1430E098}"/>
                  </a:ext>
                </a:extLst>
              </p:cNvPr>
              <p:cNvSpPr txBox="1">
                <a:spLocks noRot="1" noChangeAspect="1" noMove="1" noResize="1" noEditPoints="1" noAdjustHandles="1" noChangeArrowheads="1" noChangeShapeType="1" noTextEdit="1"/>
              </p:cNvSpPr>
              <p:nvPr/>
            </p:nvSpPr>
            <p:spPr>
              <a:xfrm>
                <a:off x="6095999" y="2147829"/>
                <a:ext cx="5821681" cy="1800493"/>
              </a:xfrm>
              <a:prstGeom prst="rect">
                <a:avLst/>
              </a:prstGeom>
              <a:blipFill>
                <a:blip r:embed="rId6"/>
                <a:stretch>
                  <a:fillRect l="-524" t="-1014" r="-628" b="-3378"/>
                </a:stretch>
              </a:blipFill>
            </p:spPr>
            <p:txBody>
              <a:bodyPr/>
              <a:lstStyle/>
              <a:p>
                <a:r>
                  <a:rPr lang="en-US">
                    <a:noFill/>
                  </a:rPr>
                  <a:t> </a:t>
                </a:r>
              </a:p>
            </p:txBody>
          </p:sp>
        </mc:Fallback>
      </mc:AlternateContent>
      <p:sp>
        <p:nvSpPr>
          <p:cNvPr id="12" name="CasellaDiTesto 11">
            <a:extLst>
              <a:ext uri="{FF2B5EF4-FFF2-40B4-BE49-F238E27FC236}">
                <a16:creationId xmlns:a16="http://schemas.microsoft.com/office/drawing/2014/main" id="{E4876F07-F7F3-2F17-2285-C43B1E193AD5}"/>
              </a:ext>
            </a:extLst>
          </p:cNvPr>
          <p:cNvSpPr txBox="1"/>
          <p:nvPr/>
        </p:nvSpPr>
        <p:spPr>
          <a:xfrm>
            <a:off x="513478" y="1747419"/>
            <a:ext cx="9722722" cy="349583"/>
          </a:xfrm>
          <a:prstGeom prst="rect">
            <a:avLst/>
          </a:prstGeom>
          <a:noFill/>
        </p:spPr>
        <p:txBody>
          <a:bodyPr wrap="square">
            <a:spAutoFit/>
          </a:bodyPr>
          <a:lstStyle/>
          <a:p>
            <a:pPr marL="0" indent="0">
              <a:lnSpc>
                <a:spcPct val="110000"/>
              </a:lnSpc>
              <a:spcBef>
                <a:spcPts val="0"/>
              </a:spcBef>
              <a:buNone/>
            </a:pPr>
            <a:r>
              <a:rPr lang="en-US" sz="1600">
                <a:cs typeface="Times New Roman" panose="02020603050405020304" pitchFamily="18" charset="0"/>
              </a:rPr>
              <a:t>Considering a compression level up to 65% and looking at the BBU utilization, we found that</a:t>
            </a:r>
            <a:endParaRPr lang="it-IT" sz="1600"/>
          </a:p>
        </p:txBody>
      </p:sp>
    </p:spTree>
    <p:extLst>
      <p:ext uri="{BB962C8B-B14F-4D97-AF65-F5344CB8AC3E}">
        <p14:creationId xmlns:p14="http://schemas.microsoft.com/office/powerpoint/2010/main" val="4290701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A9254032-D975-2011-B496-32CBC0E8A954}"/>
              </a:ext>
            </a:extLst>
          </p:cNvPr>
          <p:cNvSpPr>
            <a:spLocks noGrp="1"/>
          </p:cNvSpPr>
          <p:nvPr>
            <p:ph type="title"/>
          </p:nvPr>
        </p:nvSpPr>
        <p:spPr>
          <a:xfrm>
            <a:off x="804672" y="640080"/>
            <a:ext cx="3282696" cy="5257800"/>
          </a:xfrm>
        </p:spPr>
        <p:txBody>
          <a:bodyPr vert="horz" lIns="91440" tIns="45720" rIns="91440" bIns="45720" rtlCol="0" anchor="ctr">
            <a:normAutofit/>
          </a:bodyPr>
          <a:lstStyle/>
          <a:p>
            <a:r>
              <a:rPr kumimoji="0" lang="en-US" sz="5400" b="1" i="0" u="none" strike="noStrike" kern="1200" cap="none" spc="0" normalizeH="0" baseline="0" noProof="0">
                <a:ln>
                  <a:noFill/>
                </a:ln>
                <a:solidFill>
                  <a:schemeClr val="bg1"/>
                </a:solidFill>
                <a:effectLst/>
                <a:uLnTx/>
                <a:uFillTx/>
                <a:latin typeface="+mj-lt"/>
                <a:ea typeface="+mj-ea"/>
                <a:cs typeface="+mj-cs"/>
              </a:rPr>
              <a:t>Conclusion</a:t>
            </a:r>
            <a:endParaRPr lang="en-US" sz="5400" b="1" kern="1200">
              <a:solidFill>
                <a:schemeClr val="bg1"/>
              </a:solidFill>
              <a:latin typeface="+mj-lt"/>
              <a:ea typeface="+mj-ea"/>
              <a:cs typeface="+mj-cs"/>
            </a:endParaRPr>
          </a:p>
        </p:txBody>
      </p:sp>
      <p:sp>
        <p:nvSpPr>
          <p:cNvPr id="8" name="CasellaDiTesto 7">
            <a:extLst>
              <a:ext uri="{FF2B5EF4-FFF2-40B4-BE49-F238E27FC236}">
                <a16:creationId xmlns:a16="http://schemas.microsoft.com/office/drawing/2014/main" id="{CB6F0918-8223-6D91-81D4-203CCEBE7DDC}"/>
              </a:ext>
            </a:extLst>
          </p:cNvPr>
          <p:cNvSpPr txBox="1"/>
          <p:nvPr/>
        </p:nvSpPr>
        <p:spPr>
          <a:xfrm>
            <a:off x="4919218" y="195132"/>
            <a:ext cx="6979473" cy="6004464"/>
          </a:xfrm>
          <a:prstGeom prst="rect">
            <a:avLst/>
          </a:prstGeom>
          <a:noFill/>
        </p:spPr>
        <p:txBody>
          <a:bodyPr wrap="square">
            <a:spAutoFit/>
          </a:bodyPr>
          <a:lstStyle/>
          <a:p>
            <a:pPr>
              <a:lnSpc>
                <a:spcPct val="150000"/>
              </a:lnSpc>
              <a:spcAft>
                <a:spcPts val="800"/>
              </a:spcAft>
            </a:pPr>
            <a:r>
              <a:rPr lang="en-US" sz="1600" b="1"/>
              <a:t>C</a:t>
            </a:r>
            <a:r>
              <a:rPr lang="en-US" sz="1600" b="1">
                <a:effectLst/>
              </a:rPr>
              <a:t>ompression off</a:t>
            </a:r>
            <a:r>
              <a:rPr lang="en-US" sz="1600">
                <a:effectLst/>
              </a:rPr>
              <a:t> </a:t>
            </a:r>
            <a:r>
              <a:rPr lang="en-US" sz="1600" b="1">
                <a:effectLst/>
              </a:rPr>
              <a:t>-&gt;</a:t>
            </a:r>
            <a:r>
              <a:rPr lang="en-US" sz="1600">
                <a:effectLst/>
              </a:rPr>
              <a:t> end-to-end delay influenced by the system load and specially by the data-rate</a:t>
            </a:r>
          </a:p>
          <a:p>
            <a:pPr>
              <a:lnSpc>
                <a:spcPct val="150000"/>
              </a:lnSpc>
              <a:spcAft>
                <a:spcPts val="800"/>
              </a:spcAft>
            </a:pPr>
            <a:r>
              <a:rPr lang="en-US" sz="1600" b="1"/>
              <a:t>Compression on -&gt;</a:t>
            </a:r>
            <a:r>
              <a:rPr lang="en-US" sz="1600"/>
              <a:t> compression can help to minimize the end-to-end delay and some consideration can be done</a:t>
            </a:r>
          </a:p>
          <a:p>
            <a:pPr>
              <a:lnSpc>
                <a:spcPct val="150000"/>
              </a:lnSpc>
              <a:spcAft>
                <a:spcPts val="800"/>
              </a:spcAft>
            </a:pPr>
            <a:r>
              <a:rPr lang="en-US" sz="1600"/>
              <a:t>Considering a system where the </a:t>
            </a:r>
            <a:r>
              <a:rPr lang="en-US" sz="1600" b="1"/>
              <a:t>BBU is the bottleneck</a:t>
            </a:r>
            <a:r>
              <a:rPr lang="en-US" sz="1600"/>
              <a:t>, the compression will help to keep the system in a steady state, reducing the BBU utilization, so in general it can be always convenient, but more precisely:</a:t>
            </a:r>
          </a:p>
          <a:p>
            <a:pPr marL="285750" indent="-285750">
              <a:lnSpc>
                <a:spcPct val="150000"/>
              </a:lnSpc>
              <a:spcAft>
                <a:spcPts val="800"/>
              </a:spcAft>
              <a:buFont typeface="Arial" panose="020B0604020202020204" pitchFamily="34" charset="0"/>
              <a:buChar char="•"/>
            </a:pPr>
            <a:r>
              <a:rPr lang="en-US" sz="1600"/>
              <a:t>With a </a:t>
            </a:r>
            <a:r>
              <a:rPr lang="en-US" sz="1600" b="1"/>
              <a:t>low load -&gt;</a:t>
            </a:r>
            <a:r>
              <a:rPr lang="en-US" sz="1600"/>
              <a:t> compression is </a:t>
            </a:r>
            <a:r>
              <a:rPr lang="en-US" sz="1600" b="1"/>
              <a:t>no longer convenient </a:t>
            </a:r>
            <a:r>
              <a:rPr lang="en-US" sz="1600">
                <a:effectLst/>
              </a:rPr>
              <a:t>because the delay due to the decompression of the packets in the RRH is greater than the gain of the service time in the BBU</a:t>
            </a:r>
          </a:p>
          <a:p>
            <a:pPr marL="342900" lvl="0" indent="-228600">
              <a:lnSpc>
                <a:spcPct val="150000"/>
              </a:lnSpc>
              <a:buFont typeface="Arial" panose="020B0604020202020204" pitchFamily="34" charset="0"/>
              <a:buChar char="•"/>
            </a:pPr>
            <a:r>
              <a:rPr lang="en-US" sz="1600">
                <a:effectLst/>
              </a:rPr>
              <a:t>With </a:t>
            </a:r>
            <a:r>
              <a:rPr lang="en-US" sz="1600" b="1">
                <a:effectLst/>
              </a:rPr>
              <a:t>average load -&gt; </a:t>
            </a:r>
            <a:r>
              <a:rPr lang="en-US" sz="1600">
                <a:effectLst/>
              </a:rPr>
              <a:t>there is a </a:t>
            </a:r>
            <a:r>
              <a:rPr lang="en-US" sz="1600" b="1">
                <a:effectLst/>
              </a:rPr>
              <a:t>maximum compression threshold </a:t>
            </a:r>
            <a:r>
              <a:rPr lang="en-US" sz="1600">
                <a:effectLst/>
              </a:rPr>
              <a:t>for which compressing packets is better than not doing it</a:t>
            </a:r>
          </a:p>
          <a:p>
            <a:pPr marL="342900" lvl="0" indent="-228600">
              <a:lnSpc>
                <a:spcPct val="150000"/>
              </a:lnSpc>
              <a:buFont typeface="Arial" panose="020B0604020202020204" pitchFamily="34" charset="0"/>
              <a:buChar char="•"/>
            </a:pPr>
            <a:r>
              <a:rPr lang="en-US" sz="1600">
                <a:effectLst/>
              </a:rPr>
              <a:t>With </a:t>
            </a:r>
            <a:r>
              <a:rPr lang="en-US" sz="1600" b="1">
                <a:effectLst/>
              </a:rPr>
              <a:t>high load -&gt;</a:t>
            </a:r>
            <a:r>
              <a:rPr lang="en-US" sz="1600">
                <a:effectLst/>
              </a:rPr>
              <a:t> compression is </a:t>
            </a:r>
            <a:r>
              <a:rPr lang="en-US" sz="1600" b="1">
                <a:effectLst/>
              </a:rPr>
              <a:t>always convenient </a:t>
            </a:r>
            <a:r>
              <a:rPr lang="en-US" sz="1600">
                <a:effectLst/>
              </a:rPr>
              <a:t>because the decompression delay in the RRH is lower than the gain in service time of the BBU</a:t>
            </a:r>
            <a:endParaRPr lang="en-US" sz="1600"/>
          </a:p>
        </p:txBody>
      </p:sp>
      <p:pic>
        <p:nvPicPr>
          <p:cNvPr id="9" name="Immagine 8" descr="Immagine che contiene testo, grafica vettoriale&#10;&#10;Descrizione generata automaticamente">
            <a:extLst>
              <a:ext uri="{FF2B5EF4-FFF2-40B4-BE49-F238E27FC236}">
                <a16:creationId xmlns:a16="http://schemas.microsoft.com/office/drawing/2014/main" id="{31AB6538-8A47-F50E-7B00-03F03B7DF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5894" y="5897880"/>
            <a:ext cx="1372797" cy="729299"/>
          </a:xfrm>
          <a:prstGeom prst="rect">
            <a:avLst/>
          </a:prstGeom>
        </p:spPr>
      </p:pic>
    </p:spTree>
    <p:extLst>
      <p:ext uri="{BB962C8B-B14F-4D97-AF65-F5344CB8AC3E}">
        <p14:creationId xmlns:p14="http://schemas.microsoft.com/office/powerpoint/2010/main" val="2836210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205102-F37D-D0E9-F1DB-00BA6686FE11}"/>
              </a:ext>
            </a:extLst>
          </p:cNvPr>
          <p:cNvSpPr>
            <a:spLocks noGrp="1"/>
          </p:cNvSpPr>
          <p:nvPr>
            <p:ph type="title"/>
          </p:nvPr>
        </p:nvSpPr>
        <p:spPr>
          <a:xfrm>
            <a:off x="713356" y="214398"/>
            <a:ext cx="7132196" cy="956034"/>
          </a:xfrm>
        </p:spPr>
        <p:txBody>
          <a:bodyPr>
            <a:normAutofit/>
          </a:bodyPr>
          <a:lstStyle/>
          <a:p>
            <a:r>
              <a:rPr lang="it-IT" sz="4000" b="1"/>
              <a:t>Project Guidelines</a:t>
            </a:r>
          </a:p>
        </p:txBody>
      </p:sp>
      <p:sp>
        <p:nvSpPr>
          <p:cNvPr id="3" name="Segnaposto contenuto 2">
            <a:extLst>
              <a:ext uri="{FF2B5EF4-FFF2-40B4-BE49-F238E27FC236}">
                <a16:creationId xmlns:a16="http://schemas.microsoft.com/office/drawing/2014/main" id="{321C1429-9B47-CD07-2649-0ACCB3B7491C}"/>
              </a:ext>
            </a:extLst>
          </p:cNvPr>
          <p:cNvSpPr>
            <a:spLocks noGrp="1"/>
          </p:cNvSpPr>
          <p:nvPr>
            <p:ph idx="1"/>
          </p:nvPr>
        </p:nvSpPr>
        <p:spPr>
          <a:xfrm>
            <a:off x="6614991" y="1406414"/>
            <a:ext cx="4922520" cy="4111230"/>
          </a:xfrm>
        </p:spPr>
        <p:txBody>
          <a:bodyPr>
            <a:normAutofit/>
          </a:bodyPr>
          <a:lstStyle/>
          <a:p>
            <a:r>
              <a:rPr lang="en-US" sz="1600" b="1"/>
              <a:t>Workload</a:t>
            </a:r>
          </a:p>
          <a:p>
            <a:pPr lvl="1">
              <a:buFont typeface="Wingdings" panose="05000000000000000000" pitchFamily="2" charset="2"/>
              <a:buChar char="Ø"/>
            </a:pPr>
            <a:r>
              <a:rPr lang="en-US" sz="1600" b="1"/>
              <a:t>Inter-arrival times</a:t>
            </a:r>
            <a:r>
              <a:rPr lang="en-US" sz="1600"/>
              <a:t>, IID RVs with Exponential distribution</a:t>
            </a:r>
          </a:p>
          <a:p>
            <a:pPr lvl="1">
              <a:buFont typeface="Wingdings" panose="05000000000000000000" pitchFamily="2" charset="2"/>
              <a:buChar char="Ø"/>
            </a:pPr>
            <a:r>
              <a:rPr lang="en-US" sz="1600" b="1"/>
              <a:t>Size of the packets</a:t>
            </a:r>
            <a:r>
              <a:rPr lang="en-US" sz="1600"/>
              <a:t>, IID RVs with Exponential or Lognormal distribution</a:t>
            </a:r>
          </a:p>
          <a:p>
            <a:r>
              <a:rPr lang="en-US" sz="1600" b="1"/>
              <a:t>Objectives</a:t>
            </a:r>
          </a:p>
          <a:p>
            <a:pPr lvl="1">
              <a:buFont typeface="Wingdings" panose="05000000000000000000" pitchFamily="2" charset="2"/>
              <a:buChar char="Ø"/>
            </a:pPr>
            <a:r>
              <a:rPr lang="en-US" sz="1600"/>
              <a:t>Compare the case with compression with the case without it</a:t>
            </a:r>
          </a:p>
          <a:p>
            <a:pPr lvl="1">
              <a:buFont typeface="Wingdings" panose="05000000000000000000" pitchFamily="2" charset="2"/>
              <a:buChar char="Ø"/>
            </a:pPr>
            <a:r>
              <a:rPr lang="en-US" sz="1600"/>
              <a:t>Check, in the case with compression, different combination of N, α, 𝑋, dr, size mean and size variance (in the case with lognormal distribution)</a:t>
            </a:r>
          </a:p>
          <a:p>
            <a:r>
              <a:rPr lang="en-US" sz="1600" b="1"/>
              <a:t>Confidence Interval</a:t>
            </a:r>
          </a:p>
          <a:p>
            <a:pPr lvl="1">
              <a:buFont typeface="Wingdings" panose="05000000000000000000" pitchFamily="2" charset="2"/>
              <a:buChar char="Ø"/>
            </a:pPr>
            <a:r>
              <a:rPr lang="en-US" sz="1600" b="1"/>
              <a:t>99% Confidence level </a:t>
            </a:r>
            <a:r>
              <a:rPr lang="en-US" sz="1600"/>
              <a:t>in all experiments</a:t>
            </a:r>
          </a:p>
          <a:p>
            <a:endParaRPr lang="it-IT" sz="1600"/>
          </a:p>
        </p:txBody>
      </p:sp>
      <p:pic>
        <p:nvPicPr>
          <p:cNvPr id="4" name="Immagine 3">
            <a:extLst>
              <a:ext uri="{FF2B5EF4-FFF2-40B4-BE49-F238E27FC236}">
                <a16:creationId xmlns:a16="http://schemas.microsoft.com/office/drawing/2014/main" id="{C5869ABA-3541-AA8A-D770-55B251A7756C}"/>
              </a:ext>
            </a:extLst>
          </p:cNvPr>
          <p:cNvPicPr>
            <a:picLocks noChangeAspect="1"/>
          </p:cNvPicPr>
          <p:nvPr/>
        </p:nvPicPr>
        <p:blipFill>
          <a:blip r:embed="rId2"/>
          <a:stretch>
            <a:fillRect/>
          </a:stretch>
        </p:blipFill>
        <p:spPr>
          <a:xfrm>
            <a:off x="384048" y="4558004"/>
            <a:ext cx="6117835" cy="1896906"/>
          </a:xfrm>
          <a:prstGeom prst="rect">
            <a:avLst/>
          </a:prstGeom>
        </p:spPr>
      </p:pic>
      <p:sp>
        <p:nvSpPr>
          <p:cNvPr id="5" name="CasellaDiTesto 4">
            <a:extLst>
              <a:ext uri="{FF2B5EF4-FFF2-40B4-BE49-F238E27FC236}">
                <a16:creationId xmlns:a16="http://schemas.microsoft.com/office/drawing/2014/main" id="{45B544A6-0A27-ACB5-642E-C372AE652F66}"/>
              </a:ext>
            </a:extLst>
          </p:cNvPr>
          <p:cNvSpPr txBox="1"/>
          <p:nvPr/>
        </p:nvSpPr>
        <p:spPr>
          <a:xfrm>
            <a:off x="384048" y="1406414"/>
            <a:ext cx="5334831" cy="3046988"/>
          </a:xfrm>
          <a:prstGeom prst="rect">
            <a:avLst/>
          </a:prstGeom>
          <a:noFill/>
        </p:spPr>
        <p:txBody>
          <a:bodyPr wrap="square" rtlCol="0">
            <a:spAutoFit/>
          </a:bodyPr>
          <a:lstStyle/>
          <a:p>
            <a:pPr marL="285750" indent="-285750">
              <a:buFont typeface="Arial" panose="020B0604020202020204" pitchFamily="34" charset="0"/>
              <a:buChar char="•"/>
            </a:pPr>
            <a:r>
              <a:rPr lang="en-US" sz="1600" b="1"/>
              <a:t>System description</a:t>
            </a:r>
          </a:p>
          <a:p>
            <a:pPr lvl="1"/>
            <a:r>
              <a:rPr lang="en-US" sz="1600"/>
              <a:t>A cellular system is composed of a </a:t>
            </a:r>
            <a:r>
              <a:rPr lang="en-US" sz="1600" b="1"/>
              <a:t>BBU</a:t>
            </a:r>
            <a:r>
              <a:rPr lang="en-US" sz="1600"/>
              <a:t> and </a:t>
            </a:r>
            <a:r>
              <a:rPr lang="en-US" sz="1600" b="1"/>
              <a:t>N RRH-cell pairs</a:t>
            </a:r>
            <a:r>
              <a:rPr lang="en-US" sz="1600"/>
              <a:t>.</a:t>
            </a:r>
          </a:p>
          <a:p>
            <a:pPr lvl="1"/>
            <a:r>
              <a:rPr lang="en-US" sz="1600"/>
              <a:t>The packets are sent from the BBU to the RRHs, on a channel with data rate dr, in two ways:</a:t>
            </a:r>
          </a:p>
          <a:p>
            <a:pPr marL="742950" lvl="1" indent="-285750">
              <a:buFont typeface="Wingdings" panose="05000000000000000000" pitchFamily="2" charset="2"/>
              <a:buChar char="Ø"/>
            </a:pPr>
            <a:r>
              <a:rPr lang="en-US" sz="1600"/>
              <a:t>Using </a:t>
            </a:r>
            <a:r>
              <a:rPr lang="en-US" sz="1600" b="1"/>
              <a:t>Compression</a:t>
            </a:r>
            <a:r>
              <a:rPr lang="en-US" sz="1600"/>
              <a:t>: the packet is compressed at the BBU and, once at the RRH, is decompressed in S seconds (S = α*𝑋*50𝑚𝑠 where X = compression rate and α is a constant), and then sent to the cell</a:t>
            </a:r>
          </a:p>
          <a:p>
            <a:pPr marL="742950" lvl="1" indent="-285750">
              <a:buFont typeface="Wingdings" panose="05000000000000000000" pitchFamily="2" charset="2"/>
              <a:buChar char="Ø"/>
            </a:pPr>
            <a:r>
              <a:rPr lang="en-US" sz="1600" b="1"/>
              <a:t>Without compression</a:t>
            </a:r>
            <a:r>
              <a:rPr lang="en-US" sz="1600"/>
              <a:t>: once at the RRH the packet is immediately forwarded to the cell</a:t>
            </a:r>
          </a:p>
          <a:p>
            <a:endParaRPr lang="it-IT" sz="1600"/>
          </a:p>
        </p:txBody>
      </p:sp>
    </p:spTree>
    <p:extLst>
      <p:ext uri="{BB962C8B-B14F-4D97-AF65-F5344CB8AC3E}">
        <p14:creationId xmlns:p14="http://schemas.microsoft.com/office/powerpoint/2010/main" val="3410786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F1E3168-4F89-D2AF-20D8-765F95AD8E06}"/>
              </a:ext>
            </a:extLst>
          </p:cNvPr>
          <p:cNvSpPr>
            <a:spLocks noGrp="1"/>
          </p:cNvSpPr>
          <p:nvPr>
            <p:ph type="title"/>
          </p:nvPr>
        </p:nvSpPr>
        <p:spPr>
          <a:xfrm>
            <a:off x="571396" y="384043"/>
            <a:ext cx="9354820" cy="610235"/>
          </a:xfrm>
        </p:spPr>
        <p:txBody>
          <a:bodyPr>
            <a:normAutofit fontScale="90000"/>
          </a:bodyPr>
          <a:lstStyle/>
          <a:p>
            <a:r>
              <a:rPr lang="it-IT" b="1" err="1"/>
              <a:t>Degeneracy</a:t>
            </a:r>
            <a:r>
              <a:rPr lang="it-IT" b="1"/>
              <a:t> </a:t>
            </a:r>
            <a:r>
              <a:rPr lang="it-IT" b="1" err="1"/>
              <a:t>verification</a:t>
            </a:r>
            <a:endParaRPr lang="it-IT" b="1"/>
          </a:p>
        </p:txBody>
      </p:sp>
      <p:sp>
        <p:nvSpPr>
          <p:cNvPr id="3" name="Segnaposto contenuto 2">
            <a:extLst>
              <a:ext uri="{FF2B5EF4-FFF2-40B4-BE49-F238E27FC236}">
                <a16:creationId xmlns:a16="http://schemas.microsoft.com/office/drawing/2014/main" id="{3FF4BB39-BE79-DE72-182C-2FF84D3FFF5E}"/>
              </a:ext>
            </a:extLst>
          </p:cNvPr>
          <p:cNvSpPr>
            <a:spLocks noGrp="1"/>
          </p:cNvSpPr>
          <p:nvPr>
            <p:ph idx="1"/>
          </p:nvPr>
        </p:nvSpPr>
        <p:spPr>
          <a:xfrm>
            <a:off x="576061" y="1236306"/>
            <a:ext cx="10993898" cy="1548439"/>
          </a:xfrm>
        </p:spPr>
        <p:txBody>
          <a:bodyPr>
            <a:normAutofit/>
          </a:bodyPr>
          <a:lstStyle/>
          <a:p>
            <a:pPr marL="0" indent="0">
              <a:spcAft>
                <a:spcPts val="600"/>
              </a:spcAft>
              <a:buNone/>
            </a:pPr>
            <a:r>
              <a:rPr lang="it-IT" sz="1600"/>
              <a:t>Test </a:t>
            </a:r>
            <a:r>
              <a:rPr lang="it-IT" sz="1600" err="1"/>
              <a:t>performed</a:t>
            </a:r>
            <a:r>
              <a:rPr lang="it-IT" sz="1600"/>
              <a:t> to </a:t>
            </a:r>
            <a:r>
              <a:rPr lang="it-IT" sz="1600" err="1"/>
              <a:t>analyse</a:t>
            </a:r>
            <a:r>
              <a:rPr lang="it-IT" sz="1600"/>
              <a:t> the system under </a:t>
            </a:r>
            <a:r>
              <a:rPr lang="it-IT" sz="1600" err="1"/>
              <a:t>extreme</a:t>
            </a:r>
            <a:r>
              <a:rPr lang="it-IT" sz="1600"/>
              <a:t> </a:t>
            </a:r>
            <a:r>
              <a:rPr lang="it-IT" sz="1600" err="1"/>
              <a:t>conditions</a:t>
            </a:r>
            <a:r>
              <a:rPr lang="it-IT" sz="1600"/>
              <a:t>, by </a:t>
            </a:r>
            <a:r>
              <a:rPr lang="it-IT" sz="1600" err="1"/>
              <a:t>degenerating</a:t>
            </a:r>
            <a:r>
              <a:rPr lang="it-IT" sz="1600"/>
              <a:t> some </a:t>
            </a:r>
            <a:r>
              <a:rPr lang="it-IT" sz="1600" err="1"/>
              <a:t>parameters</a:t>
            </a:r>
            <a:r>
              <a:rPr lang="it-IT" sz="1600"/>
              <a:t>:</a:t>
            </a:r>
          </a:p>
          <a:p>
            <a:pPr lvl="1">
              <a:spcAft>
                <a:spcPts val="600"/>
              </a:spcAft>
            </a:pPr>
            <a:r>
              <a:rPr lang="it-IT" sz="1600" b="1"/>
              <a:t>E[s] = 0: </a:t>
            </a:r>
            <a:r>
              <a:rPr lang="it-IT" sz="1600" err="1"/>
              <a:t>mean</a:t>
            </a:r>
            <a:r>
              <a:rPr lang="it-IT" sz="1600"/>
              <a:t> </a:t>
            </a:r>
            <a:r>
              <a:rPr lang="it-IT" sz="1600" err="1"/>
              <a:t>packet</a:t>
            </a:r>
            <a:r>
              <a:rPr lang="it-IT" sz="1600"/>
              <a:t> size </a:t>
            </a:r>
            <a:r>
              <a:rPr lang="it-IT" sz="1600" err="1"/>
              <a:t>equal</a:t>
            </a:r>
            <a:r>
              <a:rPr lang="it-IT" sz="1600"/>
              <a:t> to zero </a:t>
            </a:r>
            <a:r>
              <a:rPr lang="it-IT" sz="1600" b="1"/>
              <a:t>-&gt;</a:t>
            </a:r>
            <a:r>
              <a:rPr lang="it-IT" sz="1600"/>
              <a:t> </a:t>
            </a:r>
            <a:r>
              <a:rPr lang="it-IT" sz="1600" err="1"/>
              <a:t>there</a:t>
            </a:r>
            <a:r>
              <a:rPr lang="it-IT" sz="1600"/>
              <a:t> are no </a:t>
            </a:r>
            <a:r>
              <a:rPr lang="it-IT" sz="1600" err="1"/>
              <a:t>queues</a:t>
            </a:r>
            <a:r>
              <a:rPr lang="it-IT" sz="1600"/>
              <a:t> </a:t>
            </a:r>
            <a:r>
              <a:rPr lang="it-IT" sz="1600" err="1"/>
              <a:t>nor</a:t>
            </a:r>
            <a:r>
              <a:rPr lang="it-IT" sz="1600"/>
              <a:t> delays in the system</a:t>
            </a:r>
          </a:p>
          <a:p>
            <a:pPr lvl="1">
              <a:spcAft>
                <a:spcPts val="600"/>
              </a:spcAft>
            </a:pPr>
            <a:r>
              <a:rPr lang="it-IT" sz="1600" b="1"/>
              <a:t>dr = 0: </a:t>
            </a:r>
            <a:r>
              <a:rPr lang="it-IT" sz="1600"/>
              <a:t>BBU-RRH link </a:t>
            </a:r>
            <a:r>
              <a:rPr lang="it-IT" sz="1600" err="1"/>
              <a:t>is</a:t>
            </a:r>
            <a:r>
              <a:rPr lang="it-IT" sz="1600"/>
              <a:t> an </a:t>
            </a:r>
            <a:r>
              <a:rPr lang="it-IT" sz="1600" err="1"/>
              <a:t>ideal</a:t>
            </a:r>
            <a:r>
              <a:rPr lang="it-IT" sz="1600"/>
              <a:t> </a:t>
            </a:r>
            <a:r>
              <a:rPr lang="it-IT" sz="1600" err="1"/>
              <a:t>channel</a:t>
            </a:r>
            <a:r>
              <a:rPr lang="it-IT" sz="1600"/>
              <a:t> </a:t>
            </a:r>
            <a:r>
              <a:rPr lang="it-IT" sz="1600" b="1"/>
              <a:t>-&gt;</a:t>
            </a:r>
            <a:r>
              <a:rPr lang="it-IT" sz="1600"/>
              <a:t> the </a:t>
            </a:r>
            <a:r>
              <a:rPr lang="it-IT" sz="1600" err="1"/>
              <a:t>average</a:t>
            </a:r>
            <a:r>
              <a:rPr lang="it-IT" sz="1600"/>
              <a:t> BBU </a:t>
            </a:r>
            <a:r>
              <a:rPr lang="it-IT" sz="1600" err="1"/>
              <a:t>queue</a:t>
            </a:r>
            <a:r>
              <a:rPr lang="it-IT" sz="1600"/>
              <a:t> </a:t>
            </a:r>
            <a:r>
              <a:rPr lang="it-IT" sz="1600" err="1"/>
              <a:t>is</a:t>
            </a:r>
            <a:r>
              <a:rPr lang="it-IT" sz="1600"/>
              <a:t> </a:t>
            </a:r>
            <a:r>
              <a:rPr lang="it-IT" sz="1600" err="1"/>
              <a:t>equal</a:t>
            </a:r>
            <a:r>
              <a:rPr lang="it-IT" sz="1600"/>
              <a:t> to zero</a:t>
            </a:r>
          </a:p>
          <a:p>
            <a:pPr lvl="1"/>
            <a:r>
              <a:rPr lang="it-IT" sz="1600" b="1"/>
              <a:t>dr = 0.1kbps:</a:t>
            </a:r>
            <a:r>
              <a:rPr lang="it-IT" sz="1600"/>
              <a:t> </a:t>
            </a:r>
            <a:r>
              <a:rPr lang="it-IT" sz="1600" err="1"/>
              <a:t>very</a:t>
            </a:r>
            <a:r>
              <a:rPr lang="it-IT" sz="1600"/>
              <a:t> low data rate </a:t>
            </a:r>
            <a:r>
              <a:rPr lang="it-IT" sz="1600" b="1"/>
              <a:t>-&gt;</a:t>
            </a:r>
            <a:r>
              <a:rPr lang="it-IT" sz="1600"/>
              <a:t> </a:t>
            </a:r>
            <a:r>
              <a:rPr lang="it-IT" sz="1600" err="1"/>
              <a:t>tendence</a:t>
            </a:r>
            <a:r>
              <a:rPr lang="it-IT" sz="1600"/>
              <a:t> to infinite </a:t>
            </a:r>
            <a:r>
              <a:rPr lang="it-IT" sz="1600" err="1"/>
              <a:t>queue</a:t>
            </a:r>
            <a:r>
              <a:rPr lang="it-IT" sz="1600"/>
              <a:t> in the BBU and a </a:t>
            </a:r>
            <a:r>
              <a:rPr lang="it-IT" sz="1600" err="1"/>
              <a:t>very</a:t>
            </a:r>
            <a:r>
              <a:rPr lang="it-IT" sz="1600"/>
              <a:t> high end-to-end delay</a:t>
            </a:r>
          </a:p>
        </p:txBody>
      </p:sp>
      <p:sp>
        <p:nvSpPr>
          <p:cNvPr id="4" name="Titolo 1">
            <a:extLst>
              <a:ext uri="{FF2B5EF4-FFF2-40B4-BE49-F238E27FC236}">
                <a16:creationId xmlns:a16="http://schemas.microsoft.com/office/drawing/2014/main" id="{0F564BE3-2D13-8F29-A972-5356FF99D82B}"/>
              </a:ext>
            </a:extLst>
          </p:cNvPr>
          <p:cNvSpPr txBox="1">
            <a:spLocks/>
          </p:cNvSpPr>
          <p:nvPr/>
        </p:nvSpPr>
        <p:spPr>
          <a:xfrm>
            <a:off x="571396" y="3268800"/>
            <a:ext cx="9354820" cy="610235"/>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b="1" err="1"/>
              <a:t>Continuity</a:t>
            </a:r>
            <a:r>
              <a:rPr lang="it-IT" b="1"/>
              <a:t> </a:t>
            </a:r>
            <a:r>
              <a:rPr lang="it-IT" b="1" err="1"/>
              <a:t>verification</a:t>
            </a:r>
            <a:endParaRPr lang="it-IT" b="1"/>
          </a:p>
        </p:txBody>
      </p:sp>
      <p:pic>
        <p:nvPicPr>
          <p:cNvPr id="6" name="Immagine 5">
            <a:extLst>
              <a:ext uri="{FF2B5EF4-FFF2-40B4-BE49-F238E27FC236}">
                <a16:creationId xmlns:a16="http://schemas.microsoft.com/office/drawing/2014/main" id="{4451899D-6D9C-257D-5315-18C17A9563E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71648" y="4017029"/>
            <a:ext cx="3802724" cy="2368319"/>
          </a:xfrm>
          <a:prstGeom prst="rect">
            <a:avLst/>
          </a:prstGeom>
          <a:noFill/>
          <a:ln>
            <a:noFill/>
          </a:ln>
        </p:spPr>
      </p:pic>
      <p:pic>
        <p:nvPicPr>
          <p:cNvPr id="7" name="Immagine 6">
            <a:extLst>
              <a:ext uri="{FF2B5EF4-FFF2-40B4-BE49-F238E27FC236}">
                <a16:creationId xmlns:a16="http://schemas.microsoft.com/office/drawing/2014/main" id="{53B697B4-CAAC-653B-945F-9A2221033E1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84490" y="4017029"/>
            <a:ext cx="3867782" cy="2368319"/>
          </a:xfrm>
          <a:prstGeom prst="rect">
            <a:avLst/>
          </a:prstGeom>
          <a:noFill/>
          <a:ln>
            <a:noFill/>
          </a:ln>
        </p:spPr>
      </p:pic>
      <p:sp>
        <p:nvSpPr>
          <p:cNvPr id="9" name="CasellaDiTesto 8">
            <a:extLst>
              <a:ext uri="{FF2B5EF4-FFF2-40B4-BE49-F238E27FC236}">
                <a16:creationId xmlns:a16="http://schemas.microsoft.com/office/drawing/2014/main" id="{945098D5-44B5-8C5C-4BF3-6E888C45E19C}"/>
              </a:ext>
            </a:extLst>
          </p:cNvPr>
          <p:cNvSpPr txBox="1"/>
          <p:nvPr/>
        </p:nvSpPr>
        <p:spPr>
          <a:xfrm>
            <a:off x="698499" y="4073842"/>
            <a:ext cx="3248349" cy="2062103"/>
          </a:xfrm>
          <a:prstGeom prst="rect">
            <a:avLst/>
          </a:prstGeom>
          <a:noFill/>
        </p:spPr>
        <p:txBody>
          <a:bodyPr wrap="square" rtlCol="0">
            <a:spAutoFit/>
          </a:bodyPr>
          <a:lstStyle/>
          <a:p>
            <a:r>
              <a:rPr lang="it-IT" sz="1600"/>
              <a:t>Check </a:t>
            </a:r>
            <a:r>
              <a:rPr lang="it-IT" sz="1600" err="1"/>
              <a:t>that</a:t>
            </a:r>
            <a:r>
              <a:rPr lang="it-IT" sz="1600"/>
              <a:t> small </a:t>
            </a:r>
            <a:r>
              <a:rPr lang="it-IT" sz="1600" err="1"/>
              <a:t>changes</a:t>
            </a:r>
            <a:r>
              <a:rPr lang="it-IT" sz="1600"/>
              <a:t> in the inputs are </a:t>
            </a:r>
            <a:r>
              <a:rPr lang="it-IT" sz="1600" err="1"/>
              <a:t>reflected</a:t>
            </a:r>
            <a:r>
              <a:rPr lang="it-IT" sz="1600"/>
              <a:t> by small </a:t>
            </a:r>
            <a:r>
              <a:rPr lang="it-IT" sz="1600" err="1"/>
              <a:t>changes</a:t>
            </a:r>
            <a:r>
              <a:rPr lang="it-IT" sz="1600"/>
              <a:t> in the output.</a:t>
            </a:r>
          </a:p>
          <a:p>
            <a:endParaRPr lang="it-IT" sz="1600"/>
          </a:p>
          <a:p>
            <a:r>
              <a:rPr lang="it-IT" sz="1600"/>
              <a:t>In </a:t>
            </a:r>
            <a:r>
              <a:rPr lang="it-IT" sz="1600" err="1"/>
              <a:t>our</a:t>
            </a:r>
            <a:r>
              <a:rPr lang="it-IT" sz="1600"/>
              <a:t> case a </a:t>
            </a:r>
            <a:r>
              <a:rPr lang="it-IT" sz="1600" err="1"/>
              <a:t>change</a:t>
            </a:r>
            <a:r>
              <a:rPr lang="it-IT" sz="1600"/>
              <a:t> of </a:t>
            </a:r>
            <a:r>
              <a:rPr lang="it-IT" sz="1600" err="1"/>
              <a:t>around</a:t>
            </a:r>
            <a:r>
              <a:rPr lang="it-IT" sz="1600"/>
              <a:t> 5% in the data rate </a:t>
            </a:r>
            <a:r>
              <a:rPr lang="it-IT" sz="1600" err="1"/>
              <a:t>implies</a:t>
            </a:r>
            <a:r>
              <a:rPr lang="it-IT" sz="1600"/>
              <a:t> an </a:t>
            </a:r>
            <a:r>
              <a:rPr lang="it-IT" sz="1600" err="1"/>
              <a:t>analogous</a:t>
            </a:r>
            <a:r>
              <a:rPr lang="it-IT" sz="1600"/>
              <a:t> </a:t>
            </a:r>
            <a:r>
              <a:rPr lang="it-IT" sz="1600" err="1"/>
              <a:t>modification</a:t>
            </a:r>
            <a:r>
              <a:rPr lang="it-IT" sz="1600"/>
              <a:t> in the End-To-End delay</a:t>
            </a:r>
          </a:p>
          <a:p>
            <a:endParaRPr lang="it-IT" sz="1600"/>
          </a:p>
        </p:txBody>
      </p:sp>
    </p:spTree>
    <p:extLst>
      <p:ext uri="{BB962C8B-B14F-4D97-AF65-F5344CB8AC3E}">
        <p14:creationId xmlns:p14="http://schemas.microsoft.com/office/powerpoint/2010/main" val="3443712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F1E3168-4F89-D2AF-20D8-765F95AD8E06}"/>
              </a:ext>
            </a:extLst>
          </p:cNvPr>
          <p:cNvSpPr>
            <a:spLocks noGrp="1"/>
          </p:cNvSpPr>
          <p:nvPr>
            <p:ph type="title"/>
          </p:nvPr>
        </p:nvSpPr>
        <p:spPr>
          <a:xfrm>
            <a:off x="463768" y="404138"/>
            <a:ext cx="9354820" cy="610235"/>
          </a:xfrm>
        </p:spPr>
        <p:txBody>
          <a:bodyPr>
            <a:normAutofit fontScale="90000"/>
          </a:bodyPr>
          <a:lstStyle/>
          <a:p>
            <a:r>
              <a:rPr lang="it-IT" b="1" err="1"/>
              <a:t>Monotonicity</a:t>
            </a:r>
            <a:r>
              <a:rPr lang="it-IT" b="1"/>
              <a:t> </a:t>
            </a:r>
            <a:r>
              <a:rPr lang="it-IT" b="1" err="1"/>
              <a:t>verification</a:t>
            </a:r>
            <a:endParaRPr lang="it-IT" b="1"/>
          </a:p>
        </p:txBody>
      </p:sp>
      <p:sp>
        <p:nvSpPr>
          <p:cNvPr id="3" name="Segnaposto contenuto 2">
            <a:extLst>
              <a:ext uri="{FF2B5EF4-FFF2-40B4-BE49-F238E27FC236}">
                <a16:creationId xmlns:a16="http://schemas.microsoft.com/office/drawing/2014/main" id="{3FF4BB39-BE79-DE72-182C-2FF84D3FFF5E}"/>
              </a:ext>
            </a:extLst>
          </p:cNvPr>
          <p:cNvSpPr>
            <a:spLocks noGrp="1"/>
          </p:cNvSpPr>
          <p:nvPr>
            <p:ph idx="1"/>
          </p:nvPr>
        </p:nvSpPr>
        <p:spPr>
          <a:xfrm>
            <a:off x="309135" y="1180573"/>
            <a:ext cx="4269636" cy="2141220"/>
          </a:xfrm>
        </p:spPr>
        <p:txBody>
          <a:bodyPr>
            <a:normAutofit lnSpcReduction="10000"/>
          </a:bodyPr>
          <a:lstStyle/>
          <a:p>
            <a:pPr marL="0" indent="0">
              <a:spcAft>
                <a:spcPts val="600"/>
              </a:spcAft>
              <a:buNone/>
            </a:pPr>
            <a:r>
              <a:rPr lang="en-GB" sz="1600">
                <a:ea typeface="Times New Roman" panose="02020603050405020304" pitchFamily="18" charset="0"/>
              </a:rPr>
              <a:t>P</a:t>
            </a:r>
            <a:r>
              <a:rPr lang="en-GB" sz="1600">
                <a:effectLst/>
                <a:ea typeface="Times New Roman" panose="02020603050405020304" pitchFamily="18" charset="0"/>
              </a:rPr>
              <a:t>erformed to see if changing some parameters in a specific way will result in a monotonic trend in the end-to-end delay</a:t>
            </a:r>
          </a:p>
          <a:p>
            <a:pPr marL="0" indent="0">
              <a:spcAft>
                <a:spcPts val="600"/>
              </a:spcAft>
              <a:buNone/>
            </a:pPr>
            <a:r>
              <a:rPr lang="en-GB" sz="1600">
                <a:ea typeface="Times New Roman" panose="02020603050405020304" pitchFamily="18" charset="0"/>
              </a:rPr>
              <a:t>We checked how End-To-End delay reacts to changes in:</a:t>
            </a:r>
          </a:p>
          <a:p>
            <a:pPr marL="800100" lvl="1" indent="-342900">
              <a:spcBef>
                <a:spcPts val="0"/>
              </a:spcBef>
              <a:spcAft>
                <a:spcPts val="600"/>
              </a:spcAft>
              <a:buFont typeface="+mj-lt"/>
              <a:buAutoNum type="arabicPeriod"/>
            </a:pPr>
            <a:r>
              <a:rPr lang="en-GB" sz="1600">
                <a:ea typeface="Times New Roman" panose="02020603050405020304" pitchFamily="18" charset="0"/>
              </a:rPr>
              <a:t>Data rate (</a:t>
            </a:r>
            <a:r>
              <a:rPr lang="en-GB" sz="1600" err="1">
                <a:ea typeface="Times New Roman" panose="02020603050405020304" pitchFamily="18" charset="0"/>
              </a:rPr>
              <a:t>case_B</a:t>
            </a:r>
            <a:r>
              <a:rPr lang="en-GB" sz="1600">
                <a:ea typeface="Times New Roman" panose="02020603050405020304" pitchFamily="18" charset="0"/>
              </a:rPr>
              <a:t> in the documentation)</a:t>
            </a:r>
          </a:p>
          <a:p>
            <a:pPr marL="800100" lvl="1" indent="-342900">
              <a:spcBef>
                <a:spcPts val="0"/>
              </a:spcBef>
              <a:spcAft>
                <a:spcPts val="600"/>
              </a:spcAft>
              <a:buFont typeface="+mj-lt"/>
              <a:buAutoNum type="arabicPeriod"/>
            </a:pPr>
            <a:r>
              <a:rPr lang="en-GB" sz="1600">
                <a:ea typeface="Times New Roman" panose="02020603050405020304" pitchFamily="18" charset="0"/>
              </a:rPr>
              <a:t># of Cells (meaningful only in </a:t>
            </a:r>
            <a:r>
              <a:rPr lang="en-GB" sz="1600" err="1">
                <a:ea typeface="Times New Roman" panose="02020603050405020304" pitchFamily="18" charset="0"/>
              </a:rPr>
              <a:t>case_B</a:t>
            </a:r>
            <a:r>
              <a:rPr lang="en-GB" sz="1600">
                <a:ea typeface="Times New Roman" panose="02020603050405020304" pitchFamily="18" charset="0"/>
              </a:rPr>
              <a:t>)</a:t>
            </a:r>
          </a:p>
        </p:txBody>
      </p:sp>
      <p:sp>
        <p:nvSpPr>
          <p:cNvPr id="4" name="Titolo 1">
            <a:extLst>
              <a:ext uri="{FF2B5EF4-FFF2-40B4-BE49-F238E27FC236}">
                <a16:creationId xmlns:a16="http://schemas.microsoft.com/office/drawing/2014/main" id="{0F564BE3-2D13-8F29-A972-5356FF99D82B}"/>
              </a:ext>
            </a:extLst>
          </p:cNvPr>
          <p:cNvSpPr txBox="1">
            <a:spLocks/>
          </p:cNvSpPr>
          <p:nvPr/>
        </p:nvSpPr>
        <p:spPr>
          <a:xfrm>
            <a:off x="474980" y="3432835"/>
            <a:ext cx="11421551" cy="610235"/>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b="1" err="1"/>
              <a:t>Consistency</a:t>
            </a:r>
            <a:r>
              <a:rPr lang="it-IT" b="1"/>
              <a:t> </a:t>
            </a:r>
            <a:r>
              <a:rPr lang="it-IT" b="1" err="1"/>
              <a:t>verification</a:t>
            </a:r>
            <a:endParaRPr lang="it-IT" b="1"/>
          </a:p>
        </p:txBody>
      </p:sp>
      <mc:AlternateContent xmlns:mc="http://schemas.openxmlformats.org/markup-compatibility/2006">
        <mc:Choice xmlns:a14="http://schemas.microsoft.com/office/drawing/2010/main" Requires="a14">
          <p:sp>
            <p:nvSpPr>
              <p:cNvPr id="9" name="CasellaDiTesto 8">
                <a:extLst>
                  <a:ext uri="{FF2B5EF4-FFF2-40B4-BE49-F238E27FC236}">
                    <a16:creationId xmlns:a16="http://schemas.microsoft.com/office/drawing/2014/main" id="{945098D5-44B5-8C5C-4BF3-6E888C45E19C}"/>
                  </a:ext>
                </a:extLst>
              </p:cNvPr>
              <p:cNvSpPr txBox="1"/>
              <p:nvPr/>
            </p:nvSpPr>
            <p:spPr>
              <a:xfrm>
                <a:off x="226424" y="4075860"/>
                <a:ext cx="4148628" cy="2422715"/>
              </a:xfrm>
              <a:prstGeom prst="rect">
                <a:avLst/>
              </a:prstGeom>
              <a:noFill/>
            </p:spPr>
            <p:txBody>
              <a:bodyPr wrap="square" rtlCol="0">
                <a:spAutoFit/>
              </a:bodyPr>
              <a:lstStyle/>
              <a:p>
                <a:r>
                  <a:rPr lang="it-IT" sz="1600" err="1"/>
                  <a:t>Carried</a:t>
                </a:r>
                <a:r>
                  <a:rPr lang="it-IT" sz="1600"/>
                  <a:t> out </a:t>
                </a:r>
                <a:r>
                  <a:rPr lang="it-IT" sz="1600" err="1"/>
                  <a:t>observing</a:t>
                </a:r>
                <a:r>
                  <a:rPr lang="it-IT" sz="1600"/>
                  <a:t> </a:t>
                </a:r>
                <a:r>
                  <a:rPr lang="en-GB" sz="1600">
                    <a:effectLst/>
                    <a:ea typeface="Times New Roman" panose="02020603050405020304" pitchFamily="18" charset="0"/>
                  </a:rPr>
                  <a:t>the mean number of packets in the BBU queue and the end-to-end delay, after halving the mean interarrival time and doubling the channel data rate, keeping the other parameters constant</a:t>
                </a:r>
              </a:p>
              <a:p>
                <a:endParaRPr lang="it-IT" sz="1600">
                  <a:effectLst/>
                  <a:ea typeface="Times New Roman" panose="02020603050405020304" pitchFamily="18" charset="0"/>
                </a:endParaRPr>
              </a:p>
              <a:p>
                <a:r>
                  <a:rPr lang="it-IT" sz="1600">
                    <a:effectLst/>
                    <a:ea typeface="Times New Roman" panose="02020603050405020304" pitchFamily="18" charset="0"/>
                  </a:rPr>
                  <a:t>The </a:t>
                </a:r>
                <a:r>
                  <a:rPr lang="it-IT" sz="1600" err="1">
                    <a:effectLst/>
                    <a:ea typeface="Times New Roman" panose="02020603050405020304" pitchFamily="18" charset="0"/>
                  </a:rPr>
                  <a:t>results</a:t>
                </a:r>
                <a:r>
                  <a:rPr lang="it-IT" sz="1600">
                    <a:effectLst/>
                    <a:ea typeface="Times New Roman" panose="02020603050405020304" pitchFamily="18" charset="0"/>
                  </a:rPr>
                  <a:t> in the figure relative to </a:t>
                </a:r>
                <a:r>
                  <a:rPr lang="it-IT" sz="1600" err="1">
                    <a:effectLst/>
                    <a:ea typeface="Times New Roman" panose="02020603050405020304" pitchFamily="18" charset="0"/>
                  </a:rPr>
                  <a:t>case_B</a:t>
                </a:r>
                <a:r>
                  <a:rPr lang="it-IT" sz="1600">
                    <a:effectLst/>
                    <a:ea typeface="Times New Roman" panose="02020603050405020304" pitchFamily="18" charset="0"/>
                  </a:rPr>
                  <a:t> are </a:t>
                </a:r>
                <a:r>
                  <a:rPr lang="it-IT" sz="1600" err="1">
                    <a:effectLst/>
                    <a:ea typeface="Times New Roman" panose="02020603050405020304" pitchFamily="18" charset="0"/>
                  </a:rPr>
                  <a:t>explained</a:t>
                </a:r>
                <a:r>
                  <a:rPr lang="it-IT" sz="1600">
                    <a:effectLst/>
                    <a:ea typeface="Times New Roman" panose="02020603050405020304" pitchFamily="18" charset="0"/>
                  </a:rPr>
                  <a:t> by the formula: </a:t>
                </a:r>
              </a:p>
              <a:p>
                <a:r>
                  <a:rPr lang="it-IT" sz="1600" b="1">
                    <a:ea typeface="Times New Roman" panose="02020603050405020304" pitchFamily="18" charset="0"/>
                    <a:cs typeface="Arial" panose="020B0604020202020204" pitchFamily="34" charset="0"/>
                  </a:rPr>
                  <a:t> </a:t>
                </a:r>
                <a14:m>
                  <m:oMath xmlns:m="http://schemas.openxmlformats.org/officeDocument/2006/math">
                    <m:r>
                      <a:rPr lang="en-GB" sz="1600" b="1" i="1" smtClean="0">
                        <a:effectLst/>
                        <a:latin typeface="Cambria Math" panose="02040503050406030204" pitchFamily="18" charset="0"/>
                        <a:ea typeface="Times New Roman" panose="02020603050405020304" pitchFamily="18" charset="0"/>
                        <a:cs typeface="Arial" panose="020B0604020202020204" pitchFamily="34" charset="0"/>
                      </a:rPr>
                      <m:t>𝑬</m:t>
                    </m:r>
                    <m:d>
                      <m:dPr>
                        <m:begChr m:val="["/>
                        <m:endChr m:val="]"/>
                        <m:ctrlPr>
                          <a:rPr lang="it-IT" sz="1600" b="1" i="1">
                            <a:effectLst/>
                            <a:latin typeface="Cambria Math" panose="02040503050406030204" pitchFamily="18" charset="0"/>
                            <a:cs typeface="Arial" panose="020B0604020202020204" pitchFamily="34" charset="0"/>
                          </a:rPr>
                        </m:ctrlPr>
                      </m:dPr>
                      <m:e>
                        <m:r>
                          <a:rPr lang="en-GB" sz="1600" b="1" i="1">
                            <a:effectLst/>
                            <a:latin typeface="Cambria Math" panose="02040503050406030204" pitchFamily="18" charset="0"/>
                            <a:ea typeface="Times New Roman" panose="02020603050405020304" pitchFamily="18" charset="0"/>
                            <a:cs typeface="Arial" panose="020B0604020202020204" pitchFamily="34" charset="0"/>
                          </a:rPr>
                          <m:t>𝑹</m:t>
                        </m:r>
                      </m:e>
                    </m:d>
                    <m:r>
                      <a:rPr lang="en-GB" sz="1600" b="1" i="1">
                        <a:effectLst/>
                        <a:latin typeface="Cambria Math" panose="02040503050406030204" pitchFamily="18" charset="0"/>
                        <a:ea typeface="Times New Roman" panose="02020603050405020304" pitchFamily="18" charset="0"/>
                        <a:cs typeface="Arial" panose="020B0604020202020204" pitchFamily="34" charset="0"/>
                      </a:rPr>
                      <m:t>= </m:t>
                    </m:r>
                    <m:f>
                      <m:fPr>
                        <m:ctrlPr>
                          <a:rPr lang="it-IT" sz="1600" b="1" i="1">
                            <a:effectLst/>
                            <a:latin typeface="Cambria Math" panose="02040503050406030204" pitchFamily="18" charset="0"/>
                            <a:cs typeface="Arial" panose="020B0604020202020204" pitchFamily="34" charset="0"/>
                          </a:rPr>
                        </m:ctrlPr>
                      </m:fPr>
                      <m:num>
                        <m:r>
                          <a:rPr lang="en-GB" sz="1600" b="1" i="1">
                            <a:effectLst/>
                            <a:latin typeface="Cambria Math" panose="02040503050406030204" pitchFamily="18" charset="0"/>
                            <a:ea typeface="Times New Roman" panose="02020603050405020304" pitchFamily="18" charset="0"/>
                            <a:cs typeface="Arial" panose="020B0604020202020204" pitchFamily="34" charset="0"/>
                          </a:rPr>
                          <m:t>𝑬</m:t>
                        </m:r>
                        <m:r>
                          <a:rPr lang="en-GB" sz="1600" b="1" i="1">
                            <a:effectLst/>
                            <a:latin typeface="Cambria Math" panose="02040503050406030204" pitchFamily="18" charset="0"/>
                            <a:ea typeface="Times New Roman" panose="02020603050405020304" pitchFamily="18" charset="0"/>
                            <a:cs typeface="Arial" panose="020B0604020202020204" pitchFamily="34" charset="0"/>
                          </a:rPr>
                          <m:t>[</m:t>
                        </m:r>
                        <m:r>
                          <a:rPr lang="en-GB" sz="1600" b="1" i="1">
                            <a:effectLst/>
                            <a:latin typeface="Cambria Math" panose="02040503050406030204" pitchFamily="18" charset="0"/>
                            <a:ea typeface="Times New Roman" panose="02020603050405020304" pitchFamily="18" charset="0"/>
                            <a:cs typeface="Arial" panose="020B0604020202020204" pitchFamily="34" charset="0"/>
                          </a:rPr>
                          <m:t>𝑵</m:t>
                        </m:r>
                        <m:r>
                          <a:rPr lang="en-GB" sz="1600" b="1" i="1">
                            <a:effectLst/>
                            <a:latin typeface="Cambria Math" panose="02040503050406030204" pitchFamily="18" charset="0"/>
                            <a:ea typeface="Times New Roman" panose="02020603050405020304" pitchFamily="18" charset="0"/>
                            <a:cs typeface="Arial" panose="020B0604020202020204" pitchFamily="34" charset="0"/>
                          </a:rPr>
                          <m:t>]</m:t>
                        </m:r>
                      </m:num>
                      <m:den>
                        <m:r>
                          <a:rPr lang="en-GB" sz="1600" b="1" i="1">
                            <a:effectLst/>
                            <a:latin typeface="Cambria Math" panose="02040503050406030204" pitchFamily="18" charset="0"/>
                            <a:ea typeface="Times New Roman" panose="02020603050405020304" pitchFamily="18" charset="0"/>
                            <a:cs typeface="Arial" panose="020B0604020202020204" pitchFamily="34" charset="0"/>
                          </a:rPr>
                          <m:t>𝝀</m:t>
                        </m:r>
                      </m:den>
                    </m:f>
                    <m:r>
                      <a:rPr lang="en-GB" sz="1600" b="1" i="1">
                        <a:effectLst/>
                        <a:latin typeface="Cambria Math" panose="02040503050406030204" pitchFamily="18" charset="0"/>
                        <a:ea typeface="Times New Roman" panose="02020603050405020304" pitchFamily="18" charset="0"/>
                        <a:cs typeface="Arial" panose="020B0604020202020204" pitchFamily="34" charset="0"/>
                      </a:rPr>
                      <m:t> </m:t>
                    </m:r>
                  </m:oMath>
                </a14:m>
                <a:endParaRPr lang="en-GB" sz="1600" i="1">
                  <a:effectLst/>
                  <a:ea typeface="Times New Roman" panose="02020603050405020304" pitchFamily="18" charset="0"/>
                </a:endParaRPr>
              </a:p>
            </p:txBody>
          </p:sp>
        </mc:Choice>
        <mc:Fallback>
          <p:sp>
            <p:nvSpPr>
              <p:cNvPr id="9" name="CasellaDiTesto 8">
                <a:extLst>
                  <a:ext uri="{FF2B5EF4-FFF2-40B4-BE49-F238E27FC236}">
                    <a16:creationId xmlns:a16="http://schemas.microsoft.com/office/drawing/2014/main" id="{945098D5-44B5-8C5C-4BF3-6E888C45E19C}"/>
                  </a:ext>
                </a:extLst>
              </p:cNvPr>
              <p:cNvSpPr txBox="1">
                <a:spLocks noRot="1" noChangeAspect="1" noMove="1" noResize="1" noEditPoints="1" noAdjustHandles="1" noChangeArrowheads="1" noChangeShapeType="1" noTextEdit="1"/>
              </p:cNvSpPr>
              <p:nvPr/>
            </p:nvSpPr>
            <p:spPr>
              <a:xfrm>
                <a:off x="226424" y="4075860"/>
                <a:ext cx="4148628" cy="2422715"/>
              </a:xfrm>
              <a:prstGeom prst="rect">
                <a:avLst/>
              </a:prstGeom>
              <a:blipFill>
                <a:blip r:embed="rId2"/>
                <a:stretch>
                  <a:fillRect l="-734" t="-756" r="-1322"/>
                </a:stretch>
              </a:blipFill>
            </p:spPr>
            <p:txBody>
              <a:bodyPr/>
              <a:lstStyle/>
              <a:p>
                <a:r>
                  <a:rPr lang="en-US">
                    <a:noFill/>
                  </a:rPr>
                  <a:t> </a:t>
                </a:r>
              </a:p>
            </p:txBody>
          </p:sp>
        </mc:Fallback>
      </mc:AlternateContent>
      <p:pic>
        <p:nvPicPr>
          <p:cNvPr id="10" name="Immagine 9">
            <a:extLst>
              <a:ext uri="{FF2B5EF4-FFF2-40B4-BE49-F238E27FC236}">
                <a16:creationId xmlns:a16="http://schemas.microsoft.com/office/drawing/2014/main" id="{30EB44F5-CA5D-1743-492A-1CC168BBEEA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339" y="1279184"/>
            <a:ext cx="3383237" cy="1882842"/>
          </a:xfrm>
          <a:prstGeom prst="rect">
            <a:avLst/>
          </a:prstGeom>
          <a:noFill/>
          <a:ln>
            <a:noFill/>
          </a:ln>
        </p:spPr>
      </p:pic>
      <p:pic>
        <p:nvPicPr>
          <p:cNvPr id="11" name="Immagine 10">
            <a:extLst>
              <a:ext uri="{FF2B5EF4-FFF2-40B4-BE49-F238E27FC236}">
                <a16:creationId xmlns:a16="http://schemas.microsoft.com/office/drawing/2014/main" id="{19460B10-FC8F-52C3-7257-E3B3432AE132}"/>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87418" y="1285253"/>
            <a:ext cx="3612771" cy="1876773"/>
          </a:xfrm>
          <a:prstGeom prst="rect">
            <a:avLst/>
          </a:prstGeom>
          <a:noFill/>
          <a:ln>
            <a:noFill/>
          </a:ln>
        </p:spPr>
      </p:pic>
      <p:pic>
        <p:nvPicPr>
          <p:cNvPr id="12" name="Immagine 11">
            <a:extLst>
              <a:ext uri="{FF2B5EF4-FFF2-40B4-BE49-F238E27FC236}">
                <a16:creationId xmlns:a16="http://schemas.microsoft.com/office/drawing/2014/main" id="{B619FBDE-0EC7-0C60-8090-638A26CB8631}"/>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76911" y="4043070"/>
            <a:ext cx="3745492" cy="2383102"/>
          </a:xfrm>
          <a:prstGeom prst="rect">
            <a:avLst/>
          </a:prstGeom>
          <a:noFill/>
          <a:ln>
            <a:noFill/>
          </a:ln>
        </p:spPr>
      </p:pic>
      <p:pic>
        <p:nvPicPr>
          <p:cNvPr id="13" name="Immagine 12">
            <a:extLst>
              <a:ext uri="{FF2B5EF4-FFF2-40B4-BE49-F238E27FC236}">
                <a16:creationId xmlns:a16="http://schemas.microsoft.com/office/drawing/2014/main" id="{7D178ED8-6597-6541-35CD-A0D35D9FBED1}"/>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324263" y="4043070"/>
            <a:ext cx="3641313" cy="2383102"/>
          </a:xfrm>
          <a:prstGeom prst="rect">
            <a:avLst/>
          </a:prstGeom>
          <a:noFill/>
          <a:ln>
            <a:noFill/>
          </a:ln>
        </p:spPr>
      </p:pic>
    </p:spTree>
    <p:extLst>
      <p:ext uri="{BB962C8B-B14F-4D97-AF65-F5344CB8AC3E}">
        <p14:creationId xmlns:p14="http://schemas.microsoft.com/office/powerpoint/2010/main" val="1381510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2">
            <a:extLst>
              <a:ext uri="{FF2B5EF4-FFF2-40B4-BE49-F238E27FC236}">
                <a16:creationId xmlns:a16="http://schemas.microsoft.com/office/drawing/2014/main" id="{68A4132F-DEC6-4332-A00C-A11AD4519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14">
            <a:extLst>
              <a:ext uri="{FF2B5EF4-FFF2-40B4-BE49-F238E27FC236}">
                <a16:creationId xmlns:a16="http://schemas.microsoft.com/office/drawing/2014/main" id="{64965EAE-E41A-435F-B993-07E824B6C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0"/>
            <a:ext cx="7539895"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16">
            <a:extLst>
              <a:ext uri="{FF2B5EF4-FFF2-40B4-BE49-F238E27FC236}">
                <a16:creationId xmlns:a16="http://schemas.microsoft.com/office/drawing/2014/main" id="{152F8994-E6D4-4311-9548-C3607BC436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7092985"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olo 1">
            <a:extLst>
              <a:ext uri="{FF2B5EF4-FFF2-40B4-BE49-F238E27FC236}">
                <a16:creationId xmlns:a16="http://schemas.microsoft.com/office/drawing/2014/main" id="{38D75638-7F93-3613-0EAB-D8E24B13DAA3}"/>
              </a:ext>
            </a:extLst>
          </p:cNvPr>
          <p:cNvSpPr>
            <a:spLocks noGrp="1"/>
          </p:cNvSpPr>
          <p:nvPr>
            <p:ph type="title"/>
          </p:nvPr>
        </p:nvSpPr>
        <p:spPr>
          <a:xfrm>
            <a:off x="63080" y="37323"/>
            <a:ext cx="6966824" cy="1382726"/>
          </a:xfrm>
        </p:spPr>
        <p:txBody>
          <a:bodyPr>
            <a:normAutofit/>
          </a:bodyPr>
          <a:lstStyle/>
          <a:p>
            <a:pPr algn="ctr"/>
            <a:r>
              <a:rPr lang="it-IT" b="1" err="1"/>
              <a:t>Validation</a:t>
            </a:r>
            <a:r>
              <a:rPr lang="it-IT" b="1"/>
              <a:t> </a:t>
            </a:r>
            <a:r>
              <a:rPr lang="it-IT" b="1" err="1"/>
              <a:t>against</a:t>
            </a:r>
            <a:r>
              <a:rPr lang="it-IT" b="1"/>
              <a:t> </a:t>
            </a:r>
            <a:r>
              <a:rPr lang="it-IT" b="1" err="1"/>
              <a:t>theoretical</a:t>
            </a:r>
            <a:r>
              <a:rPr lang="it-IT" b="1"/>
              <a:t> model</a:t>
            </a:r>
          </a:p>
        </p:txBody>
      </p:sp>
      <p:sp>
        <p:nvSpPr>
          <p:cNvPr id="3" name="Segnaposto contenuto 2">
            <a:extLst>
              <a:ext uri="{FF2B5EF4-FFF2-40B4-BE49-F238E27FC236}">
                <a16:creationId xmlns:a16="http://schemas.microsoft.com/office/drawing/2014/main" id="{8AB92BE9-113D-689C-CF17-45EF51A4C2EE}"/>
              </a:ext>
            </a:extLst>
          </p:cNvPr>
          <p:cNvSpPr>
            <a:spLocks noGrp="1"/>
          </p:cNvSpPr>
          <p:nvPr>
            <p:ph idx="1"/>
          </p:nvPr>
        </p:nvSpPr>
        <p:spPr>
          <a:xfrm>
            <a:off x="220937" y="1148669"/>
            <a:ext cx="5134834" cy="5330649"/>
          </a:xfrm>
        </p:spPr>
        <p:txBody>
          <a:bodyPr>
            <a:noAutofit/>
          </a:bodyPr>
          <a:lstStyle/>
          <a:p>
            <a:pPr marL="0" indent="0">
              <a:lnSpc>
                <a:spcPct val="150000"/>
              </a:lnSpc>
              <a:spcAft>
                <a:spcPts val="600"/>
              </a:spcAft>
              <a:buNone/>
            </a:pPr>
            <a:r>
              <a:rPr lang="it-IT" sz="1600" i="1" err="1"/>
              <a:t>Assumptions</a:t>
            </a:r>
            <a:r>
              <a:rPr lang="it-IT" sz="1600" i="1"/>
              <a:t>:</a:t>
            </a:r>
          </a:p>
          <a:p>
            <a:pPr marL="342900" indent="-342900">
              <a:lnSpc>
                <a:spcPct val="150000"/>
              </a:lnSpc>
              <a:spcBef>
                <a:spcPts val="0"/>
              </a:spcBef>
              <a:spcAft>
                <a:spcPts val="600"/>
              </a:spcAft>
              <a:buFont typeface="+mj-lt"/>
              <a:buAutoNum type="arabicPeriod"/>
            </a:pPr>
            <a:r>
              <a:rPr lang="en-US" sz="1600">
                <a:ea typeface="Times New Roman" panose="02020603050405020304" pitchFamily="18" charset="0"/>
                <a:cs typeface="Arial" panose="020B0604020202020204" pitchFamily="34" charset="0"/>
              </a:rPr>
              <a:t>Exponential (Lognormal) packet size distribution</a:t>
            </a:r>
            <a:endParaRPr lang="it-IT" sz="1600">
              <a:effectLst/>
              <a:ea typeface="Times New Roman" panose="02020603050405020304" pitchFamily="18" charset="0"/>
              <a:cs typeface="Times New Roman" panose="02020603050405020304" pitchFamily="18" charset="0"/>
            </a:endParaRPr>
          </a:p>
          <a:p>
            <a:pPr marL="342900" lvl="0" indent="-342900">
              <a:lnSpc>
                <a:spcPct val="150000"/>
              </a:lnSpc>
              <a:spcBef>
                <a:spcPts val="0"/>
              </a:spcBef>
              <a:spcAft>
                <a:spcPts val="600"/>
              </a:spcAft>
              <a:buFont typeface="+mj-lt"/>
              <a:buAutoNum type="arabicPeriod"/>
            </a:pPr>
            <a:r>
              <a:rPr lang="en-GB" sz="1600">
                <a:ea typeface="Times New Roman" panose="02020603050405020304" pitchFamily="18" charset="0"/>
                <a:cs typeface="Arial" panose="020B0604020202020204" pitchFamily="34" charset="0"/>
              </a:rPr>
              <a:t>Negligible o</a:t>
            </a:r>
            <a:r>
              <a:rPr lang="en-GB" sz="1600">
                <a:effectLst/>
                <a:ea typeface="Times New Roman" panose="02020603050405020304" pitchFamily="18" charset="0"/>
                <a:cs typeface="Arial" panose="020B0604020202020204" pitchFamily="34" charset="0"/>
              </a:rPr>
              <a:t>verhead to switch between two packets </a:t>
            </a:r>
            <a:r>
              <a:rPr lang="it-IT" sz="1600">
                <a:ea typeface="Times New Roman" panose="02020603050405020304" pitchFamily="18" charset="0"/>
                <a:cs typeface="Arial" panose="020B0604020202020204" pitchFamily="34" charset="0"/>
              </a:rPr>
              <a:t>processing</a:t>
            </a:r>
            <a:endParaRPr lang="it-IT" sz="1600">
              <a:effectLst/>
              <a:ea typeface="Times New Roman" panose="02020603050405020304" pitchFamily="18" charset="0"/>
              <a:cs typeface="Times New Roman" panose="02020603050405020304" pitchFamily="18" charset="0"/>
            </a:endParaRPr>
          </a:p>
          <a:p>
            <a:pPr marL="342900" lvl="0" indent="-342900">
              <a:lnSpc>
                <a:spcPct val="150000"/>
              </a:lnSpc>
              <a:spcBef>
                <a:spcPts val="0"/>
              </a:spcBef>
              <a:spcAft>
                <a:spcPts val="600"/>
              </a:spcAft>
              <a:buFont typeface="+mj-lt"/>
              <a:buAutoNum type="arabicPeriod"/>
            </a:pPr>
            <a:r>
              <a:rPr lang="en-GB" sz="1600">
                <a:effectLst/>
                <a:ea typeface="Times New Roman" panose="02020603050405020304" pitchFamily="18" charset="0"/>
                <a:cs typeface="Arial" panose="020B0604020202020204" pitchFamily="34" charset="0"/>
              </a:rPr>
              <a:t>Negligible compression time (into the BBU) </a:t>
            </a:r>
          </a:p>
          <a:p>
            <a:pPr marL="342900" lvl="0" indent="-342900">
              <a:lnSpc>
                <a:spcPct val="150000"/>
              </a:lnSpc>
              <a:spcBef>
                <a:spcPts val="0"/>
              </a:spcBef>
              <a:spcAft>
                <a:spcPts val="600"/>
              </a:spcAft>
              <a:buFont typeface="+mj-lt"/>
              <a:buAutoNum type="arabicPeriod"/>
            </a:pPr>
            <a:r>
              <a:rPr lang="en-GB" sz="1600">
                <a:effectLst/>
                <a:ea typeface="Times New Roman" panose="02020603050405020304" pitchFamily="18" charset="0"/>
                <a:cs typeface="Arial" panose="020B0604020202020204" pitchFamily="34" charset="0"/>
              </a:rPr>
              <a:t>No packet-loss or data corruption </a:t>
            </a:r>
            <a:r>
              <a:rPr lang="en-GB" sz="1600">
                <a:ea typeface="Times New Roman" panose="02020603050405020304" pitchFamily="18" charset="0"/>
                <a:cs typeface="Arial" panose="020B0604020202020204" pitchFamily="34" charset="0"/>
              </a:rPr>
              <a:t>was considered</a:t>
            </a:r>
            <a:endParaRPr lang="it-IT" sz="1600">
              <a:effectLst/>
              <a:ea typeface="Times New Roman" panose="02020603050405020304" pitchFamily="18" charset="0"/>
              <a:cs typeface="Times New Roman" panose="02020603050405020304" pitchFamily="18" charset="0"/>
            </a:endParaRPr>
          </a:p>
          <a:p>
            <a:pPr marL="342900" lvl="0" indent="-342900">
              <a:lnSpc>
                <a:spcPct val="150000"/>
              </a:lnSpc>
              <a:spcBef>
                <a:spcPts val="0"/>
              </a:spcBef>
              <a:spcAft>
                <a:spcPts val="600"/>
              </a:spcAft>
              <a:buFont typeface="+mj-lt"/>
              <a:buAutoNum type="arabicPeriod"/>
            </a:pPr>
            <a:r>
              <a:rPr lang="en-GB" sz="1600">
                <a:effectLst/>
                <a:ea typeface="Times New Roman" panose="02020603050405020304" pitchFamily="18" charset="0"/>
                <a:cs typeface="Arial" panose="020B0604020202020204" pitchFamily="34" charset="0"/>
              </a:rPr>
              <a:t>Sending packets from BBU to RRHs is the service time of the BBU -&gt; negligible transmission time to </a:t>
            </a:r>
            <a:r>
              <a:rPr lang="en-GB" sz="1600">
                <a:ea typeface="Times New Roman" panose="02020603050405020304" pitchFamily="18" charset="0"/>
                <a:cs typeface="Arial" panose="020B0604020202020204" pitchFamily="34" charset="0"/>
              </a:rPr>
              <a:t>RRHs</a:t>
            </a:r>
          </a:p>
          <a:p>
            <a:pPr marL="342900" indent="-342900">
              <a:lnSpc>
                <a:spcPct val="150000"/>
              </a:lnSpc>
              <a:spcBef>
                <a:spcPts val="0"/>
              </a:spcBef>
              <a:spcAft>
                <a:spcPts val="600"/>
              </a:spcAft>
              <a:buFont typeface="+mj-lt"/>
              <a:buAutoNum type="arabicPeriod"/>
            </a:pPr>
            <a:r>
              <a:rPr lang="en-GB" sz="1600">
                <a:ea typeface="Times New Roman" panose="02020603050405020304" pitchFamily="18" charset="0"/>
                <a:cs typeface="Arial" panose="020B0604020202020204" pitchFamily="34" charset="0"/>
              </a:rPr>
              <a:t>Negligible transmission time between RRH</a:t>
            </a:r>
            <a:r>
              <a:rPr lang="en-US" sz="1600">
                <a:ea typeface="Times New Roman" panose="02020603050405020304" pitchFamily="18" charset="0"/>
                <a:cs typeface="Arial" panose="020B0604020202020204" pitchFamily="34" charset="0"/>
              </a:rPr>
              <a:t>-Cell pair</a:t>
            </a:r>
            <a:endParaRPr lang="en-GB" sz="1600">
              <a:effectLst/>
              <a:ea typeface="Times New Roman" panose="02020603050405020304" pitchFamily="18" charset="0"/>
              <a:cs typeface="Arial" panose="020B0604020202020204" pitchFamily="34" charset="0"/>
            </a:endParaRPr>
          </a:p>
          <a:p>
            <a:pPr marL="342900" indent="-342900">
              <a:lnSpc>
                <a:spcPct val="150000"/>
              </a:lnSpc>
              <a:spcBef>
                <a:spcPts val="0"/>
              </a:spcBef>
              <a:spcAft>
                <a:spcPts val="600"/>
              </a:spcAft>
              <a:buFont typeface="+mj-lt"/>
              <a:buAutoNum type="arabicPeriod"/>
            </a:pPr>
            <a:r>
              <a:rPr lang="en-GB" sz="1600">
                <a:effectLst/>
                <a:ea typeface="Times New Roman" panose="02020603050405020304" pitchFamily="18" charset="0"/>
                <a:cs typeface="Arial" panose="020B0604020202020204" pitchFamily="34" charset="0"/>
              </a:rPr>
              <a:t>RRH-Cell pairs are equal</a:t>
            </a:r>
          </a:p>
          <a:p>
            <a:pPr marL="342900" lvl="0" indent="-342900">
              <a:lnSpc>
                <a:spcPct val="150000"/>
              </a:lnSpc>
              <a:spcBef>
                <a:spcPts val="0"/>
              </a:spcBef>
              <a:spcAft>
                <a:spcPts val="600"/>
              </a:spcAft>
              <a:buFont typeface="+mj-lt"/>
              <a:buAutoNum type="arabicPeriod"/>
            </a:pPr>
            <a:r>
              <a:rPr lang="en-US" sz="1600">
                <a:effectLst/>
                <a:ea typeface="Times New Roman" panose="02020603050405020304" pitchFamily="18" charset="0"/>
                <a:cs typeface="Arial" panose="020B0604020202020204" pitchFamily="34" charset="0"/>
              </a:rPr>
              <a:t>Random packet routing from BBU to </a:t>
            </a:r>
            <a:r>
              <a:rPr lang="en-US" sz="1600">
                <a:ea typeface="Times New Roman" panose="02020603050405020304" pitchFamily="18" charset="0"/>
                <a:cs typeface="Arial" panose="020B0604020202020204" pitchFamily="34" charset="0"/>
              </a:rPr>
              <a:t>RRHs, </a:t>
            </a:r>
            <a:br>
              <a:rPr lang="en-US" sz="1600">
                <a:ea typeface="Times New Roman" panose="02020603050405020304" pitchFamily="18" charset="0"/>
                <a:cs typeface="Arial" panose="020B0604020202020204" pitchFamily="34" charset="0"/>
              </a:rPr>
            </a:br>
            <a:r>
              <a:rPr lang="en-US" sz="1600">
                <a:ea typeface="Times New Roman" panose="02020603050405020304" pitchFamily="18" charset="0"/>
                <a:cs typeface="Arial" panose="020B0604020202020204" pitchFamily="34" charset="0"/>
              </a:rPr>
              <a:t>but with equal probability</a:t>
            </a:r>
            <a:endParaRPr lang="en-US" sz="1600">
              <a:effectLst/>
              <a:ea typeface="Times New Roman" panose="02020603050405020304" pitchFamily="18" charset="0"/>
              <a:cs typeface="Arial" panose="020B0604020202020204" pitchFamily="34" charset="0"/>
            </a:endParaRPr>
          </a:p>
          <a:p>
            <a:pPr marL="342900" lvl="0" indent="-342900">
              <a:lnSpc>
                <a:spcPct val="150000"/>
              </a:lnSpc>
              <a:spcBef>
                <a:spcPts val="0"/>
              </a:spcBef>
              <a:buFont typeface="+mj-lt"/>
              <a:buAutoNum type="arabicPeriod"/>
            </a:pPr>
            <a:endParaRPr lang="en-US" sz="1600">
              <a:ea typeface="Times New Roman" panose="02020603050405020304" pitchFamily="18" charset="0"/>
              <a:cs typeface="Arial" panose="020B0604020202020204" pitchFamily="34" charset="0"/>
            </a:endParaRPr>
          </a:p>
          <a:p>
            <a:pPr marL="342900" lvl="0" indent="-342900">
              <a:lnSpc>
                <a:spcPct val="150000"/>
              </a:lnSpc>
              <a:spcBef>
                <a:spcPts val="0"/>
              </a:spcBef>
              <a:buFont typeface="+mj-lt"/>
              <a:buAutoNum type="arabicPeriod"/>
            </a:pPr>
            <a:endParaRPr lang="it-IT" sz="1600">
              <a:effectLst/>
              <a:ea typeface="Times New Roman" panose="02020603050405020304" pitchFamily="18" charset="0"/>
              <a:cs typeface="Times New Roman" panose="02020603050405020304" pitchFamily="18" charset="0"/>
            </a:endParaRPr>
          </a:p>
          <a:p>
            <a:pPr marL="0" indent="0">
              <a:lnSpc>
                <a:spcPct val="150000"/>
              </a:lnSpc>
              <a:buNone/>
            </a:pPr>
            <a:endParaRPr lang="it-IT" sz="1600"/>
          </a:p>
        </p:txBody>
      </p:sp>
      <p:pic>
        <p:nvPicPr>
          <p:cNvPr id="6" name="Immagine 5">
            <a:extLst>
              <a:ext uri="{FF2B5EF4-FFF2-40B4-BE49-F238E27FC236}">
                <a16:creationId xmlns:a16="http://schemas.microsoft.com/office/drawing/2014/main" id="{49090944-BC0D-5698-5BAB-C1264684D88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6007042" y="3298372"/>
            <a:ext cx="5784517" cy="3180946"/>
          </a:xfrm>
          <a:prstGeom prst="rect">
            <a:avLst/>
          </a:prstGeom>
          <a:noFill/>
        </p:spPr>
      </p:pic>
      <p:graphicFrame>
        <p:nvGraphicFramePr>
          <p:cNvPr id="8" name="Tabella 8">
            <a:extLst>
              <a:ext uri="{FF2B5EF4-FFF2-40B4-BE49-F238E27FC236}">
                <a16:creationId xmlns:a16="http://schemas.microsoft.com/office/drawing/2014/main" id="{A3B08541-0010-A20B-6511-7F84A251D495}"/>
              </a:ext>
            </a:extLst>
          </p:cNvPr>
          <p:cNvGraphicFramePr>
            <a:graphicFrameLocks noGrp="1"/>
          </p:cNvGraphicFramePr>
          <p:nvPr>
            <p:extLst>
              <p:ext uri="{D42A27DB-BD31-4B8C-83A1-F6EECF244321}">
                <p14:modId xmlns:p14="http://schemas.microsoft.com/office/powerpoint/2010/main" val="1186670602"/>
              </p:ext>
            </p:extLst>
          </p:nvPr>
        </p:nvGraphicFramePr>
        <p:xfrm>
          <a:off x="7523614" y="1360578"/>
          <a:ext cx="4267945" cy="1577776"/>
        </p:xfrm>
        <a:graphic>
          <a:graphicData uri="http://schemas.openxmlformats.org/drawingml/2006/table">
            <a:tbl>
              <a:tblPr firstRow="1" bandRow="1">
                <a:tableStyleId>{5C22544A-7EE6-4342-B048-85BDC9FD1C3A}</a:tableStyleId>
              </a:tblPr>
              <a:tblGrid>
                <a:gridCol w="1457376">
                  <a:extLst>
                    <a:ext uri="{9D8B030D-6E8A-4147-A177-3AD203B41FA5}">
                      <a16:colId xmlns:a16="http://schemas.microsoft.com/office/drawing/2014/main" val="4149888534"/>
                    </a:ext>
                  </a:extLst>
                </a:gridCol>
                <a:gridCol w="483335">
                  <a:extLst>
                    <a:ext uri="{9D8B030D-6E8A-4147-A177-3AD203B41FA5}">
                      <a16:colId xmlns:a16="http://schemas.microsoft.com/office/drawing/2014/main" val="52964013"/>
                    </a:ext>
                  </a:extLst>
                </a:gridCol>
                <a:gridCol w="1206432">
                  <a:extLst>
                    <a:ext uri="{9D8B030D-6E8A-4147-A177-3AD203B41FA5}">
                      <a16:colId xmlns:a16="http://schemas.microsoft.com/office/drawing/2014/main" val="265022394"/>
                    </a:ext>
                  </a:extLst>
                </a:gridCol>
                <a:gridCol w="1120802">
                  <a:extLst>
                    <a:ext uri="{9D8B030D-6E8A-4147-A177-3AD203B41FA5}">
                      <a16:colId xmlns:a16="http://schemas.microsoft.com/office/drawing/2014/main" val="23846574"/>
                    </a:ext>
                  </a:extLst>
                </a:gridCol>
              </a:tblGrid>
              <a:tr h="347305">
                <a:tc>
                  <a:txBody>
                    <a:bodyPr/>
                    <a:lstStyle/>
                    <a:p>
                      <a:endParaRPr lang="it-IT" sz="1600"/>
                    </a:p>
                  </a:txBody>
                  <a:tcPr marL="82025" marR="82025" marT="41012" marB="41012">
                    <a:solidFill>
                      <a:schemeClr val="accent1">
                        <a:lumMod val="75000"/>
                      </a:schemeClr>
                    </a:solidFill>
                  </a:tcPr>
                </a:tc>
                <a:tc gridSpan="3">
                  <a:txBody>
                    <a:bodyPr/>
                    <a:lstStyle/>
                    <a:p>
                      <a:pPr algn="ctr"/>
                      <a:r>
                        <a:rPr lang="it-IT" sz="1800"/>
                        <a:t>Packet’s size distribution</a:t>
                      </a:r>
                    </a:p>
                  </a:txBody>
                  <a:tcPr marL="82025" marR="82025" marT="41012" marB="41012"/>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274087338"/>
                  </a:ext>
                </a:extLst>
              </a:tr>
              <a:tr h="317598">
                <a:tc rowSpan="3">
                  <a:txBody>
                    <a:bodyPr/>
                    <a:lstStyle/>
                    <a:p>
                      <a:pPr algn="ctr"/>
                      <a:r>
                        <a:rPr lang="it-IT" sz="1800" b="1" err="1">
                          <a:solidFill>
                            <a:schemeClr val="bg1"/>
                          </a:solidFill>
                        </a:rPr>
                        <a:t>Compression</a:t>
                      </a:r>
                      <a:endParaRPr lang="it-IT" sz="1800" b="1">
                        <a:solidFill>
                          <a:schemeClr val="bg1"/>
                        </a:solidFill>
                      </a:endParaRPr>
                    </a:p>
                  </a:txBody>
                  <a:tcPr marL="82025" marR="82025" marT="41012" marB="41012" anchor="ctr">
                    <a:solidFill>
                      <a:schemeClr val="accent1"/>
                    </a:solidFill>
                  </a:tcPr>
                </a:tc>
                <a:tc>
                  <a:txBody>
                    <a:bodyPr/>
                    <a:lstStyle/>
                    <a:p>
                      <a:pPr algn="ctr"/>
                      <a:endParaRPr lang="it-IT" sz="1600"/>
                    </a:p>
                  </a:txBody>
                  <a:tcPr marL="82025" marR="82025" marT="41012" marB="41012">
                    <a:solidFill>
                      <a:schemeClr val="accent1">
                        <a:lumMod val="60000"/>
                        <a:lumOff val="40000"/>
                      </a:schemeClr>
                    </a:solidFill>
                  </a:tcPr>
                </a:tc>
                <a:tc>
                  <a:txBody>
                    <a:bodyPr/>
                    <a:lstStyle/>
                    <a:p>
                      <a:pPr algn="ctr"/>
                      <a:r>
                        <a:rPr lang="it-IT" sz="1600" b="1"/>
                        <a:t>Exponential</a:t>
                      </a:r>
                    </a:p>
                  </a:txBody>
                  <a:tcPr marL="82025" marR="82025" marT="41012" marB="41012">
                    <a:solidFill>
                      <a:schemeClr val="accent1">
                        <a:lumMod val="40000"/>
                        <a:lumOff val="60000"/>
                      </a:schemeClr>
                    </a:solidFill>
                  </a:tcPr>
                </a:tc>
                <a:tc>
                  <a:txBody>
                    <a:bodyPr/>
                    <a:lstStyle/>
                    <a:p>
                      <a:pPr algn="ctr"/>
                      <a:r>
                        <a:rPr lang="it-IT" sz="1600" b="1"/>
                        <a:t>Lognormal</a:t>
                      </a:r>
                    </a:p>
                  </a:txBody>
                  <a:tcPr marL="82025" marR="82025" marT="41012" marB="41012">
                    <a:solidFill>
                      <a:schemeClr val="accent1">
                        <a:lumMod val="40000"/>
                        <a:lumOff val="60000"/>
                      </a:schemeClr>
                    </a:solidFill>
                  </a:tcPr>
                </a:tc>
                <a:extLst>
                  <a:ext uri="{0D108BD9-81ED-4DB2-BD59-A6C34878D82A}">
                    <a16:rowId xmlns:a16="http://schemas.microsoft.com/office/drawing/2014/main" val="1312325476"/>
                  </a:ext>
                </a:extLst>
              </a:tr>
              <a:tr h="317598">
                <a:tc vMerge="1">
                  <a:txBody>
                    <a:bodyPr/>
                    <a:lstStyle/>
                    <a:p>
                      <a:endParaRPr lang="it-IT"/>
                    </a:p>
                  </a:txBody>
                  <a:tcPr/>
                </a:tc>
                <a:tc>
                  <a:txBody>
                    <a:bodyPr/>
                    <a:lstStyle/>
                    <a:p>
                      <a:pPr algn="ctr"/>
                      <a:r>
                        <a:rPr lang="it-IT" sz="1600" b="1"/>
                        <a:t>Off</a:t>
                      </a:r>
                    </a:p>
                  </a:txBody>
                  <a:tcPr marL="82025" marR="82025" marT="41012" marB="41012">
                    <a:solidFill>
                      <a:schemeClr val="accent1">
                        <a:lumMod val="40000"/>
                        <a:lumOff val="60000"/>
                      </a:schemeClr>
                    </a:solidFill>
                  </a:tcPr>
                </a:tc>
                <a:tc>
                  <a:txBody>
                    <a:bodyPr/>
                    <a:lstStyle/>
                    <a:p>
                      <a:pPr algn="ctr"/>
                      <a:r>
                        <a:rPr lang="it-IT" sz="1600"/>
                        <a:t>M/M/1</a:t>
                      </a:r>
                    </a:p>
                  </a:txBody>
                  <a:tcPr marL="82025" marR="82025" marT="41012" marB="41012"/>
                </a:tc>
                <a:tc>
                  <a:txBody>
                    <a:bodyPr/>
                    <a:lstStyle/>
                    <a:p>
                      <a:pPr algn="ctr"/>
                      <a:r>
                        <a:rPr lang="it-IT" sz="1600"/>
                        <a:t>M/G/1</a:t>
                      </a:r>
                    </a:p>
                  </a:txBody>
                  <a:tcPr marL="82025" marR="82025" marT="41012" marB="41012"/>
                </a:tc>
                <a:extLst>
                  <a:ext uri="{0D108BD9-81ED-4DB2-BD59-A6C34878D82A}">
                    <a16:rowId xmlns:a16="http://schemas.microsoft.com/office/drawing/2014/main" val="3812360235"/>
                  </a:ext>
                </a:extLst>
              </a:tr>
              <a:tr h="555253">
                <a:tc vMerge="1">
                  <a:txBody>
                    <a:bodyPr/>
                    <a:lstStyle/>
                    <a:p>
                      <a:endParaRPr lang="it-IT"/>
                    </a:p>
                  </a:txBody>
                  <a:tcPr/>
                </a:tc>
                <a:tc>
                  <a:txBody>
                    <a:bodyPr/>
                    <a:lstStyle/>
                    <a:p>
                      <a:pPr algn="ctr"/>
                      <a:r>
                        <a:rPr lang="it-IT" sz="1600" b="1"/>
                        <a:t>On</a:t>
                      </a:r>
                    </a:p>
                  </a:txBody>
                  <a:tcPr marL="82025" marR="82025" marT="41012" marB="41012">
                    <a:solidFill>
                      <a:schemeClr val="accent1">
                        <a:lumMod val="40000"/>
                        <a:lumOff val="60000"/>
                      </a:schemeClr>
                    </a:solidFill>
                  </a:tcPr>
                </a:tc>
                <a:tc>
                  <a:txBody>
                    <a:bodyPr/>
                    <a:lstStyle/>
                    <a:p>
                      <a:pPr algn="ctr"/>
                      <a:r>
                        <a:rPr lang="it-IT" sz="1600"/>
                        <a:t>M/M/1 + M/D/N </a:t>
                      </a:r>
                    </a:p>
                  </a:txBody>
                  <a:tcPr marL="82025" marR="82025" marT="41012" marB="41012"/>
                </a:tc>
                <a:tc>
                  <a:txBody>
                    <a:bodyPr/>
                    <a:lstStyle/>
                    <a:p>
                      <a:pPr algn="ctr"/>
                      <a:r>
                        <a:rPr lang="it-IT" sz="1600"/>
                        <a:t>M/G/1 + M/D/N</a:t>
                      </a:r>
                    </a:p>
                  </a:txBody>
                  <a:tcPr marL="82025" marR="82025" marT="41012" marB="41012"/>
                </a:tc>
                <a:extLst>
                  <a:ext uri="{0D108BD9-81ED-4DB2-BD59-A6C34878D82A}">
                    <a16:rowId xmlns:a16="http://schemas.microsoft.com/office/drawing/2014/main" val="305587207"/>
                  </a:ext>
                </a:extLst>
              </a:tr>
            </a:tbl>
          </a:graphicData>
        </a:graphic>
      </p:graphicFrame>
      <p:pic>
        <p:nvPicPr>
          <p:cNvPr id="9" name="Immagine 8" descr="Immagine che contiene testo, grafica vettoriale&#10;&#10;Descrizione generata automaticamente">
            <a:extLst>
              <a:ext uri="{FF2B5EF4-FFF2-40B4-BE49-F238E27FC236}">
                <a16:creationId xmlns:a16="http://schemas.microsoft.com/office/drawing/2014/main" id="{51B3009E-DA73-9C13-BD54-3098BA5603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05181" y="242635"/>
            <a:ext cx="1372797" cy="729299"/>
          </a:xfrm>
          <a:prstGeom prst="rect">
            <a:avLst/>
          </a:prstGeom>
        </p:spPr>
      </p:pic>
    </p:spTree>
    <p:extLst>
      <p:ext uri="{BB962C8B-B14F-4D97-AF65-F5344CB8AC3E}">
        <p14:creationId xmlns:p14="http://schemas.microsoft.com/office/powerpoint/2010/main" val="80347802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819F26B-347F-9BFB-7BB0-00181EEE3C4F}"/>
              </a:ext>
            </a:extLst>
          </p:cNvPr>
          <p:cNvSpPr>
            <a:spLocks noGrp="1"/>
          </p:cNvSpPr>
          <p:nvPr>
            <p:ph type="title"/>
          </p:nvPr>
        </p:nvSpPr>
        <p:spPr>
          <a:xfrm>
            <a:off x="763556" y="581970"/>
            <a:ext cx="9061580" cy="916247"/>
          </a:xfrm>
        </p:spPr>
        <p:txBody>
          <a:bodyPr>
            <a:normAutofit/>
          </a:bodyPr>
          <a:lstStyle/>
          <a:p>
            <a:r>
              <a:rPr lang="it-IT" sz="4000" b="1" err="1"/>
              <a:t>Calibration</a:t>
            </a:r>
            <a:r>
              <a:rPr lang="it-IT" sz="4000" b="1"/>
              <a:t> </a:t>
            </a:r>
            <a:r>
              <a:rPr lang="it-IT" sz="4000" b="1" err="1"/>
              <a:t>Phase</a:t>
            </a:r>
            <a:endParaRPr lang="it-IT" sz="4000" b="1"/>
          </a:p>
        </p:txBody>
      </p:sp>
      <p:pic>
        <p:nvPicPr>
          <p:cNvPr id="9" name="Immagine 8">
            <a:extLst>
              <a:ext uri="{FF2B5EF4-FFF2-40B4-BE49-F238E27FC236}">
                <a16:creationId xmlns:a16="http://schemas.microsoft.com/office/drawing/2014/main" id="{DF058128-1069-9788-1161-DE1BFF51E63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837284"/>
            <a:ext cx="5478624" cy="4114237"/>
          </a:xfrm>
          <a:prstGeom prst="rect">
            <a:avLst/>
          </a:prstGeom>
          <a:noFill/>
          <a:ln>
            <a:noFill/>
          </a:ln>
        </p:spPr>
      </p:pic>
      <p:sp>
        <p:nvSpPr>
          <p:cNvPr id="10" name="CasellaDiTesto 9">
            <a:extLst>
              <a:ext uri="{FF2B5EF4-FFF2-40B4-BE49-F238E27FC236}">
                <a16:creationId xmlns:a16="http://schemas.microsoft.com/office/drawing/2014/main" id="{AFDE1274-433B-102B-5997-BAA3A3AD7A1C}"/>
              </a:ext>
            </a:extLst>
          </p:cNvPr>
          <p:cNvSpPr txBox="1"/>
          <p:nvPr/>
        </p:nvSpPr>
        <p:spPr>
          <a:xfrm>
            <a:off x="9701982" y="2351924"/>
            <a:ext cx="1303473" cy="584775"/>
          </a:xfrm>
          <a:prstGeom prst="rect">
            <a:avLst/>
          </a:prstGeom>
          <a:noFill/>
        </p:spPr>
        <p:txBody>
          <a:bodyPr wrap="square" rtlCol="0">
            <a:spAutoFit/>
          </a:bodyPr>
          <a:lstStyle/>
          <a:p>
            <a:r>
              <a:rPr lang="it-IT" sz="1400" err="1">
                <a:solidFill>
                  <a:srgbClr val="FF0000"/>
                </a:solidFill>
              </a:rPr>
              <a:t>Exponential</a:t>
            </a:r>
            <a:r>
              <a:rPr lang="it-IT"/>
              <a:t> </a:t>
            </a:r>
            <a:r>
              <a:rPr lang="it-IT" sz="1400" err="1">
                <a:solidFill>
                  <a:srgbClr val="FF0000"/>
                </a:solidFill>
              </a:rPr>
              <a:t>distribution</a:t>
            </a:r>
            <a:endParaRPr lang="it-IT">
              <a:solidFill>
                <a:srgbClr val="FF0000"/>
              </a:solidFill>
            </a:endParaRPr>
          </a:p>
        </p:txBody>
      </p:sp>
      <p:cxnSp>
        <p:nvCxnSpPr>
          <p:cNvPr id="19" name="Connettore diritto 18">
            <a:extLst>
              <a:ext uri="{FF2B5EF4-FFF2-40B4-BE49-F238E27FC236}">
                <a16:creationId xmlns:a16="http://schemas.microsoft.com/office/drawing/2014/main" id="{55A5723C-62E3-6141-C0FC-50A8F5F05DED}"/>
              </a:ext>
            </a:extLst>
          </p:cNvPr>
          <p:cNvCxnSpPr>
            <a:cxnSpLocks/>
          </p:cNvCxnSpPr>
          <p:nvPr/>
        </p:nvCxnSpPr>
        <p:spPr>
          <a:xfrm>
            <a:off x="7641336" y="2351924"/>
            <a:ext cx="0" cy="3157803"/>
          </a:xfrm>
          <a:prstGeom prst="line">
            <a:avLst/>
          </a:prstGeom>
          <a:ln w="12700">
            <a:solidFill>
              <a:srgbClr val="FF0000"/>
            </a:solidFill>
          </a:ln>
        </p:spPr>
        <p:style>
          <a:lnRef idx="1">
            <a:schemeClr val="accent2"/>
          </a:lnRef>
          <a:fillRef idx="0">
            <a:schemeClr val="accent2"/>
          </a:fillRef>
          <a:effectRef idx="0">
            <a:schemeClr val="accent2"/>
          </a:effectRef>
          <a:fontRef idx="minor">
            <a:schemeClr val="tx1"/>
          </a:fontRef>
        </p:style>
      </p:cxnSp>
      <p:sp>
        <p:nvSpPr>
          <p:cNvPr id="29" name="CasellaDiTesto 28">
            <a:extLst>
              <a:ext uri="{FF2B5EF4-FFF2-40B4-BE49-F238E27FC236}">
                <a16:creationId xmlns:a16="http://schemas.microsoft.com/office/drawing/2014/main" id="{859DFBC9-C986-3AB6-C59F-0391DE83AFFE}"/>
              </a:ext>
            </a:extLst>
          </p:cNvPr>
          <p:cNvSpPr txBox="1"/>
          <p:nvPr/>
        </p:nvSpPr>
        <p:spPr>
          <a:xfrm>
            <a:off x="6026020" y="1378572"/>
            <a:ext cx="5142271" cy="369332"/>
          </a:xfrm>
          <a:prstGeom prst="rect">
            <a:avLst/>
          </a:prstGeom>
          <a:noFill/>
        </p:spPr>
        <p:txBody>
          <a:bodyPr wrap="square" rtlCol="0">
            <a:spAutoFit/>
          </a:bodyPr>
          <a:lstStyle/>
          <a:p>
            <a:pPr algn="ctr"/>
            <a:r>
              <a:rPr lang="it-IT" b="1" i="1"/>
              <a:t>Warm-up </a:t>
            </a:r>
            <a:r>
              <a:rPr lang="it-IT" b="1" i="1" err="1"/>
              <a:t>period</a:t>
            </a:r>
            <a:r>
              <a:rPr lang="it-IT" b="1" i="1"/>
              <a:t>: 350s</a:t>
            </a:r>
          </a:p>
        </p:txBody>
      </p:sp>
      <p:graphicFrame>
        <p:nvGraphicFramePr>
          <p:cNvPr id="36" name="Tabella 36">
            <a:extLst>
              <a:ext uri="{FF2B5EF4-FFF2-40B4-BE49-F238E27FC236}">
                <a16:creationId xmlns:a16="http://schemas.microsoft.com/office/drawing/2014/main" id="{57FECFD9-61F2-C1DA-67D6-E6021D8880AE}"/>
              </a:ext>
            </a:extLst>
          </p:cNvPr>
          <p:cNvGraphicFramePr>
            <a:graphicFrameLocks noGrp="1"/>
          </p:cNvGraphicFramePr>
          <p:nvPr>
            <p:extLst>
              <p:ext uri="{D42A27DB-BD31-4B8C-83A1-F6EECF244321}">
                <p14:modId xmlns:p14="http://schemas.microsoft.com/office/powerpoint/2010/main" val="1673521804"/>
              </p:ext>
            </p:extLst>
          </p:nvPr>
        </p:nvGraphicFramePr>
        <p:xfrm>
          <a:off x="828866" y="1920580"/>
          <a:ext cx="4156136" cy="3902178"/>
        </p:xfrm>
        <a:graphic>
          <a:graphicData uri="http://schemas.openxmlformats.org/drawingml/2006/table">
            <a:tbl>
              <a:tblPr firstRow="1" bandRow="1">
                <a:tableStyleId>{5C22544A-7EE6-4342-B048-85BDC9FD1C3A}</a:tableStyleId>
              </a:tblPr>
              <a:tblGrid>
                <a:gridCol w="2642508">
                  <a:extLst>
                    <a:ext uri="{9D8B030D-6E8A-4147-A177-3AD203B41FA5}">
                      <a16:colId xmlns:a16="http://schemas.microsoft.com/office/drawing/2014/main" val="604794375"/>
                    </a:ext>
                  </a:extLst>
                </a:gridCol>
                <a:gridCol w="1513628">
                  <a:extLst>
                    <a:ext uri="{9D8B030D-6E8A-4147-A177-3AD203B41FA5}">
                      <a16:colId xmlns:a16="http://schemas.microsoft.com/office/drawing/2014/main" val="1057044213"/>
                    </a:ext>
                  </a:extLst>
                </a:gridCol>
              </a:tblGrid>
              <a:tr h="466014">
                <a:tc>
                  <a:txBody>
                    <a:bodyPr/>
                    <a:lstStyle/>
                    <a:p>
                      <a:pPr algn="ctr"/>
                      <a:r>
                        <a:rPr lang="it-IT" b="1" err="1"/>
                        <a:t>Parameter</a:t>
                      </a:r>
                      <a:endParaRPr lang="it-IT" b="1"/>
                    </a:p>
                  </a:txBody>
                  <a:tcPr/>
                </a:tc>
                <a:tc>
                  <a:txBody>
                    <a:bodyPr/>
                    <a:lstStyle/>
                    <a:p>
                      <a:pPr algn="ctr"/>
                      <a:r>
                        <a:rPr lang="it-IT" b="1"/>
                        <a:t>Range of </a:t>
                      </a:r>
                      <a:r>
                        <a:rPr lang="it-IT" b="1" err="1"/>
                        <a:t>Values</a:t>
                      </a:r>
                      <a:endParaRPr lang="it-IT" b="1"/>
                    </a:p>
                  </a:txBody>
                  <a:tcPr/>
                </a:tc>
                <a:extLst>
                  <a:ext uri="{0D108BD9-81ED-4DB2-BD59-A6C34878D82A}">
                    <a16:rowId xmlns:a16="http://schemas.microsoft.com/office/drawing/2014/main" val="2176705769"/>
                  </a:ext>
                </a:extLst>
              </a:tr>
              <a:tr h="466014">
                <a:tc>
                  <a:txBody>
                    <a:bodyPr/>
                    <a:lstStyle/>
                    <a:p>
                      <a:pPr algn="ctr"/>
                      <a:r>
                        <a:rPr lang="it-IT" b="1"/>
                        <a:t>Data rate (dr)</a:t>
                      </a:r>
                    </a:p>
                  </a:txBody>
                  <a:tcPr/>
                </a:tc>
                <a:tc>
                  <a:txBody>
                    <a:bodyPr/>
                    <a:lstStyle/>
                    <a:p>
                      <a:pPr algn="ctr"/>
                      <a:r>
                        <a:rPr lang="it-IT"/>
                        <a:t>[1.3; 2]</a:t>
                      </a:r>
                    </a:p>
                  </a:txBody>
                  <a:tcPr/>
                </a:tc>
                <a:extLst>
                  <a:ext uri="{0D108BD9-81ED-4DB2-BD59-A6C34878D82A}">
                    <a16:rowId xmlns:a16="http://schemas.microsoft.com/office/drawing/2014/main" val="1237157352"/>
                  </a:ext>
                </a:extLst>
              </a:tr>
              <a:tr h="466014">
                <a:tc>
                  <a:txBody>
                    <a:bodyPr/>
                    <a:lstStyle/>
                    <a:p>
                      <a:pPr algn="ctr"/>
                      <a:r>
                        <a:rPr lang="it-IT" b="1"/>
                        <a:t>Compression (%)</a:t>
                      </a:r>
                    </a:p>
                  </a:txBody>
                  <a:tcPr/>
                </a:tc>
                <a:tc>
                  <a:txBody>
                    <a:bodyPr/>
                    <a:lstStyle/>
                    <a:p>
                      <a:pPr algn="ctr"/>
                      <a:r>
                        <a:rPr lang="it-IT"/>
                        <a:t>[30; 60]</a:t>
                      </a:r>
                      <a:endParaRPr lang="it-IT" b="1"/>
                    </a:p>
                  </a:txBody>
                  <a:tcPr/>
                </a:tc>
                <a:extLst>
                  <a:ext uri="{0D108BD9-81ED-4DB2-BD59-A6C34878D82A}">
                    <a16:rowId xmlns:a16="http://schemas.microsoft.com/office/drawing/2014/main" val="3860404147"/>
                  </a:ext>
                </a:extLst>
              </a:tr>
              <a:tr h="466014">
                <a:tc>
                  <a:txBody>
                    <a:bodyPr/>
                    <a:lstStyle/>
                    <a:p>
                      <a:pPr algn="ctr"/>
                      <a:r>
                        <a:rPr lang="it-IT" b="1" err="1"/>
                        <a:t>Std</a:t>
                      </a:r>
                      <a:r>
                        <a:rPr lang="it-IT" b="1"/>
                        <a:t> </a:t>
                      </a:r>
                      <a:r>
                        <a:rPr lang="it-IT" b="1" err="1"/>
                        <a:t>Deviation</a:t>
                      </a:r>
                      <a:r>
                        <a:rPr lang="it-IT" b="1"/>
                        <a:t> (</a:t>
                      </a:r>
                      <a:r>
                        <a:rPr lang="el-GR" b="1"/>
                        <a:t>σ</a:t>
                      </a:r>
                      <a:r>
                        <a:rPr lang="it-IT" b="1"/>
                        <a:t>)</a:t>
                      </a:r>
                    </a:p>
                  </a:txBody>
                  <a:tcPr/>
                </a:tc>
                <a:tc>
                  <a:txBody>
                    <a:bodyPr/>
                    <a:lstStyle/>
                    <a:p>
                      <a:pPr algn="ctr"/>
                      <a:r>
                        <a:rPr lang="it-IT"/>
                        <a:t>[0.1; 0.5]</a:t>
                      </a:r>
                      <a:endParaRPr lang="it-IT" b="1"/>
                    </a:p>
                  </a:txBody>
                  <a:tcPr/>
                </a:tc>
                <a:extLst>
                  <a:ext uri="{0D108BD9-81ED-4DB2-BD59-A6C34878D82A}">
                    <a16:rowId xmlns:a16="http://schemas.microsoft.com/office/drawing/2014/main" val="3893197579"/>
                  </a:ext>
                </a:extLst>
              </a:tr>
              <a:tr h="466014">
                <a:tc>
                  <a:txBody>
                    <a:bodyPr/>
                    <a:lstStyle/>
                    <a:p>
                      <a:pPr algn="ctr"/>
                      <a:r>
                        <a:rPr lang="it-IT" b="1"/>
                        <a:t>Constant alfa (</a:t>
                      </a:r>
                      <a:r>
                        <a:rPr lang="el-GR" b="1"/>
                        <a:t>α</a:t>
                      </a:r>
                      <a:r>
                        <a:rPr lang="it-IT" b="1"/>
                        <a:t>)</a:t>
                      </a:r>
                    </a:p>
                  </a:txBody>
                  <a:tcPr/>
                </a:tc>
                <a:tc>
                  <a:txBody>
                    <a:bodyPr/>
                    <a:lstStyle/>
                    <a:p>
                      <a:pPr algn="ctr"/>
                      <a:r>
                        <a:rPr lang="it-IT"/>
                        <a:t>[0.01; 0.015]</a:t>
                      </a:r>
                      <a:endParaRPr lang="it-IT" b="1"/>
                    </a:p>
                  </a:txBody>
                  <a:tcPr/>
                </a:tc>
                <a:extLst>
                  <a:ext uri="{0D108BD9-81ED-4DB2-BD59-A6C34878D82A}">
                    <a16:rowId xmlns:a16="http://schemas.microsoft.com/office/drawing/2014/main" val="4107879022"/>
                  </a:ext>
                </a:extLst>
              </a:tr>
              <a:tr h="466014">
                <a:tc>
                  <a:txBody>
                    <a:bodyPr/>
                    <a:lstStyle/>
                    <a:p>
                      <a:pPr algn="ctr"/>
                      <a:r>
                        <a:rPr lang="it-IT" b="1" err="1"/>
                        <a:t>Number</a:t>
                      </a:r>
                      <a:r>
                        <a:rPr lang="it-IT" b="1"/>
                        <a:t> of </a:t>
                      </a:r>
                      <a:r>
                        <a:rPr lang="it-IT" b="1" err="1"/>
                        <a:t>cells</a:t>
                      </a:r>
                      <a:endParaRPr lang="it-IT" b="1"/>
                    </a:p>
                  </a:txBody>
                  <a:tcPr/>
                </a:tc>
                <a:tc>
                  <a:txBody>
                    <a:bodyPr/>
                    <a:lstStyle/>
                    <a:p>
                      <a:pPr algn="ctr"/>
                      <a:r>
                        <a:rPr lang="it-IT" b="0"/>
                        <a:t>[8; 18]</a:t>
                      </a:r>
                    </a:p>
                  </a:txBody>
                  <a:tcPr/>
                </a:tc>
                <a:extLst>
                  <a:ext uri="{0D108BD9-81ED-4DB2-BD59-A6C34878D82A}">
                    <a16:rowId xmlns:a16="http://schemas.microsoft.com/office/drawing/2014/main" val="68481321"/>
                  </a:ext>
                </a:extLst>
              </a:tr>
              <a:tr h="466014">
                <a:tc>
                  <a:txBody>
                    <a:bodyPr/>
                    <a:lstStyle/>
                    <a:p>
                      <a:pPr algn="ctr"/>
                      <a:r>
                        <a:rPr lang="it-IT" b="1" err="1"/>
                        <a:t>Mean</a:t>
                      </a:r>
                      <a:r>
                        <a:rPr lang="it-IT" b="1"/>
                        <a:t> Inter-</a:t>
                      </a:r>
                      <a:r>
                        <a:rPr lang="it-IT" b="1" err="1"/>
                        <a:t>arrival</a:t>
                      </a:r>
                      <a:r>
                        <a:rPr lang="it-IT" b="1"/>
                        <a:t> time</a:t>
                      </a:r>
                    </a:p>
                  </a:txBody>
                  <a:tcPr/>
                </a:tc>
                <a:tc>
                  <a:txBody>
                    <a:bodyPr/>
                    <a:lstStyle/>
                    <a:p>
                      <a:pPr algn="ctr"/>
                      <a:r>
                        <a:rPr lang="it-IT" b="0"/>
                        <a:t>0.01</a:t>
                      </a:r>
                    </a:p>
                  </a:txBody>
                  <a:tcPr/>
                </a:tc>
                <a:extLst>
                  <a:ext uri="{0D108BD9-81ED-4DB2-BD59-A6C34878D82A}">
                    <a16:rowId xmlns:a16="http://schemas.microsoft.com/office/drawing/2014/main" val="3643074188"/>
                  </a:ext>
                </a:extLst>
              </a:tr>
              <a:tr h="466014">
                <a:tc>
                  <a:txBody>
                    <a:bodyPr/>
                    <a:lstStyle/>
                    <a:p>
                      <a:pPr algn="ctr"/>
                      <a:r>
                        <a:rPr lang="it-IT" b="1" err="1"/>
                        <a:t>Mean</a:t>
                      </a:r>
                      <a:r>
                        <a:rPr lang="it-IT" b="1"/>
                        <a:t> </a:t>
                      </a:r>
                      <a:r>
                        <a:rPr lang="it-IT" b="1" err="1"/>
                        <a:t>Packet</a:t>
                      </a:r>
                      <a:r>
                        <a:rPr lang="it-IT" b="1"/>
                        <a:t> size</a:t>
                      </a:r>
                    </a:p>
                  </a:txBody>
                  <a:tcPr/>
                </a:tc>
                <a:tc>
                  <a:txBody>
                    <a:bodyPr/>
                    <a:lstStyle/>
                    <a:p>
                      <a:pPr algn="ctr"/>
                      <a:r>
                        <a:rPr lang="it-IT" b="0"/>
                        <a:t>1400 Bytes</a:t>
                      </a:r>
                    </a:p>
                  </a:txBody>
                  <a:tcPr/>
                </a:tc>
                <a:extLst>
                  <a:ext uri="{0D108BD9-81ED-4DB2-BD59-A6C34878D82A}">
                    <a16:rowId xmlns:a16="http://schemas.microsoft.com/office/drawing/2014/main" val="226988836"/>
                  </a:ext>
                </a:extLst>
              </a:tr>
            </a:tbl>
          </a:graphicData>
        </a:graphic>
      </p:graphicFrame>
    </p:spTree>
    <p:extLst>
      <p:ext uri="{BB962C8B-B14F-4D97-AF65-F5344CB8AC3E}">
        <p14:creationId xmlns:p14="http://schemas.microsoft.com/office/powerpoint/2010/main" val="3630514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6B732F-F2BF-BF1B-3E49-B82A8741044B}"/>
              </a:ext>
            </a:extLst>
          </p:cNvPr>
          <p:cNvSpPr>
            <a:spLocks noGrp="1"/>
          </p:cNvSpPr>
          <p:nvPr>
            <p:ph type="title"/>
          </p:nvPr>
        </p:nvSpPr>
        <p:spPr>
          <a:xfrm>
            <a:off x="754225" y="206506"/>
            <a:ext cx="9144000" cy="1029802"/>
          </a:xfrm>
        </p:spPr>
        <p:txBody>
          <a:bodyPr/>
          <a:lstStyle/>
          <a:p>
            <a:r>
              <a:rPr lang="it-IT" sz="4000" b="1" err="1"/>
              <a:t>Experiments</a:t>
            </a:r>
            <a:r>
              <a:rPr lang="it-IT" b="1"/>
              <a:t> </a:t>
            </a:r>
            <a:r>
              <a:rPr lang="it-IT" sz="2800" b="1"/>
              <a:t>(</a:t>
            </a:r>
            <a:r>
              <a:rPr lang="it-IT" sz="2800" b="1" err="1"/>
              <a:t>Exponential</a:t>
            </a:r>
            <a:r>
              <a:rPr lang="it-IT" sz="2800" b="1"/>
              <a:t>/</a:t>
            </a:r>
            <a:r>
              <a:rPr lang="it-IT" sz="2800" b="1" err="1"/>
              <a:t>Lognormal</a:t>
            </a:r>
            <a:r>
              <a:rPr lang="it-IT" sz="2800" b="1"/>
              <a:t> – no </a:t>
            </a:r>
            <a:r>
              <a:rPr lang="it-IT" sz="2800" b="1" err="1"/>
              <a:t>Compression</a:t>
            </a:r>
            <a:r>
              <a:rPr lang="it-IT" sz="2800" b="1"/>
              <a:t>)</a:t>
            </a:r>
            <a:endParaRPr lang="it-IT" b="1"/>
          </a:p>
        </p:txBody>
      </p:sp>
      <p:pic>
        <p:nvPicPr>
          <p:cNvPr id="4" name="Segnaposto contenuto 3">
            <a:extLst>
              <a:ext uri="{FF2B5EF4-FFF2-40B4-BE49-F238E27FC236}">
                <a16:creationId xmlns:a16="http://schemas.microsoft.com/office/drawing/2014/main" id="{D459AB0C-18AE-568C-D0B7-CEA0CDFB4B7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096001" y="4025222"/>
            <a:ext cx="4856365" cy="2371963"/>
          </a:xfrm>
          <a:prstGeom prst="rect">
            <a:avLst/>
          </a:prstGeom>
          <a:noFill/>
          <a:ln>
            <a:noFill/>
          </a:ln>
        </p:spPr>
      </p:pic>
      <p:pic>
        <p:nvPicPr>
          <p:cNvPr id="5" name="Immagine 4">
            <a:extLst>
              <a:ext uri="{FF2B5EF4-FFF2-40B4-BE49-F238E27FC236}">
                <a16:creationId xmlns:a16="http://schemas.microsoft.com/office/drawing/2014/main" id="{9E714EA1-35FF-A9BF-ADBB-40F6A00B4D1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9601" y="4025222"/>
            <a:ext cx="4116233" cy="2371963"/>
          </a:xfrm>
          <a:prstGeom prst="rect">
            <a:avLst/>
          </a:prstGeom>
          <a:noFill/>
          <a:ln>
            <a:noFill/>
          </a:ln>
        </p:spPr>
      </p:pic>
      <p:pic>
        <p:nvPicPr>
          <p:cNvPr id="6" name="Picture 11" descr="Chart, line chart&#10;&#10;Description automatically generated">
            <a:extLst>
              <a:ext uri="{FF2B5EF4-FFF2-40B4-BE49-F238E27FC236}">
                <a16:creationId xmlns:a16="http://schemas.microsoft.com/office/drawing/2014/main" id="{9C503697-25AA-B186-2CD8-E83BC64EF6E4}"/>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09600" y="1477661"/>
            <a:ext cx="4116234" cy="2371963"/>
          </a:xfrm>
          <a:prstGeom prst="rect">
            <a:avLst/>
          </a:prstGeom>
          <a:noFill/>
          <a:ln>
            <a:noFill/>
          </a:ln>
        </p:spPr>
      </p:pic>
      <p:pic>
        <p:nvPicPr>
          <p:cNvPr id="7" name="Immagine 6">
            <a:extLst>
              <a:ext uri="{FF2B5EF4-FFF2-40B4-BE49-F238E27FC236}">
                <a16:creationId xmlns:a16="http://schemas.microsoft.com/office/drawing/2014/main" id="{9FA9C386-2137-09DD-2229-694860E86EA8}"/>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96000" y="1477661"/>
            <a:ext cx="4856365" cy="2371963"/>
          </a:xfrm>
          <a:prstGeom prst="rect">
            <a:avLst/>
          </a:prstGeom>
          <a:noFill/>
          <a:ln>
            <a:noFill/>
          </a:ln>
        </p:spPr>
      </p:pic>
    </p:spTree>
    <p:extLst>
      <p:ext uri="{BB962C8B-B14F-4D97-AF65-F5344CB8AC3E}">
        <p14:creationId xmlns:p14="http://schemas.microsoft.com/office/powerpoint/2010/main" val="4044994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1">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3">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5">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mc:AlternateContent xmlns:mc="http://schemas.openxmlformats.org/markup-compatibility/2006">
        <mc:Choice xmlns:a14="http://schemas.microsoft.com/office/drawing/2010/main" Requires="a14">
          <p:sp>
            <p:nvSpPr>
              <p:cNvPr id="2" name="Titolo 1">
                <a:extLst>
                  <a:ext uri="{FF2B5EF4-FFF2-40B4-BE49-F238E27FC236}">
                    <a16:creationId xmlns:a16="http://schemas.microsoft.com/office/drawing/2014/main" id="{46BADEEC-D976-7C2D-4006-D67539ADB831}"/>
                  </a:ext>
                </a:extLst>
              </p:cNvPr>
              <p:cNvSpPr>
                <a:spLocks noGrp="1"/>
              </p:cNvSpPr>
              <p:nvPr>
                <p:ph type="title"/>
              </p:nvPr>
            </p:nvSpPr>
            <p:spPr>
              <a:xfrm>
                <a:off x="621663" y="349497"/>
                <a:ext cx="5221266" cy="1059425"/>
              </a:xfrm>
            </p:spPr>
            <p:txBody>
              <a:bodyPr>
                <a:normAutofit/>
              </a:bodyPr>
              <a:lstStyle/>
              <a:p>
                <a14:m>
                  <m:oMath xmlns:m="http://schemas.openxmlformats.org/officeDocument/2006/math">
                    <m:sSup>
                      <m:sSupPr>
                        <m:ctrlPr>
                          <a:rPr kumimoji="0" lang="it-IT" sz="4000" b="1" i="1" u="none" strike="noStrike" kern="1200" cap="none" spc="0" normalizeH="0" baseline="0" noProof="0">
                            <a:ln>
                              <a:noFill/>
                            </a:ln>
                            <a:effectLst/>
                            <a:uLnTx/>
                            <a:uFillTx/>
                            <a:latin typeface="Cambria Math" panose="02040503050406030204" pitchFamily="18" charset="0"/>
                          </a:rPr>
                        </m:ctrlPr>
                      </m:sSupPr>
                      <m:e>
                        <m:r>
                          <a:rPr kumimoji="0" lang="it-IT" sz="4000" b="1" i="0" u="none" strike="noStrike" kern="1200" cap="none" spc="0" normalizeH="0" baseline="0" noProof="0">
                            <a:ln>
                              <a:noFill/>
                            </a:ln>
                            <a:effectLst/>
                            <a:uLnTx/>
                            <a:uFillTx/>
                            <a:latin typeface="Cambria Math" panose="02040503050406030204" pitchFamily="18" charset="0"/>
                          </a:rPr>
                          <m:t>𝟐</m:t>
                        </m:r>
                      </m:e>
                      <m:sup>
                        <m:r>
                          <a:rPr kumimoji="0" lang="it-IT" sz="4000" b="1" i="0" u="none" strike="noStrike" kern="1200" cap="none" spc="0" normalizeH="0" baseline="0" noProof="0">
                            <a:ln>
                              <a:noFill/>
                            </a:ln>
                            <a:effectLst/>
                            <a:uLnTx/>
                            <a:uFillTx/>
                            <a:latin typeface="Cambria Math" panose="02040503050406030204" pitchFamily="18" charset="0"/>
                          </a:rPr>
                          <m:t>𝐤</m:t>
                        </m:r>
                      </m:sup>
                    </m:sSup>
                    <m:r>
                      <a:rPr kumimoji="0" lang="it-IT" sz="4000" b="1" i="0" u="none" strike="noStrike" kern="1200" cap="none" spc="0" normalizeH="0" baseline="0" noProof="0">
                        <a:ln>
                          <a:noFill/>
                        </a:ln>
                        <a:effectLst/>
                        <a:uLnTx/>
                        <a:uFillTx/>
                        <a:latin typeface="Cambria Math" panose="02040503050406030204" pitchFamily="18" charset="0"/>
                      </a:rPr>
                      <m:t>𝐫</m:t>
                    </m:r>
                  </m:oMath>
                </a14:m>
                <a:r>
                  <a:rPr kumimoji="0" lang="it-IT" sz="4000" b="1" u="none" strike="noStrike" kern="1200" cap="none" spc="0" normalizeH="0" baseline="0" noProof="0">
                    <a:ln>
                      <a:noFill/>
                    </a:ln>
                    <a:effectLst/>
                    <a:uLnTx/>
                    <a:uFillTx/>
                  </a:rPr>
                  <a:t> </a:t>
                </a:r>
                <a:r>
                  <a:rPr kumimoji="0" lang="it-IT" sz="4000" b="1" i="0" u="none" strike="noStrike" kern="1200" cap="none" spc="0" normalizeH="0" baseline="0" noProof="0">
                    <a:ln>
                      <a:noFill/>
                    </a:ln>
                    <a:effectLst/>
                    <a:uLnTx/>
                    <a:uFillTx/>
                  </a:rPr>
                  <a:t>Analysis</a:t>
                </a:r>
                <a:endParaRPr lang="it-IT" sz="4000" b="1"/>
              </a:p>
            </p:txBody>
          </p:sp>
        </mc:Choice>
        <mc:Fallback>
          <p:sp>
            <p:nvSpPr>
              <p:cNvPr id="2" name="Titolo 1">
                <a:extLst>
                  <a:ext uri="{FF2B5EF4-FFF2-40B4-BE49-F238E27FC236}">
                    <a16:creationId xmlns:a16="http://schemas.microsoft.com/office/drawing/2014/main" id="{46BADEEC-D976-7C2D-4006-D67539ADB831}"/>
                  </a:ext>
                </a:extLst>
              </p:cNvPr>
              <p:cNvSpPr>
                <a:spLocks noGrp="1" noRot="1" noChangeAspect="1" noMove="1" noResize="1" noEditPoints="1" noAdjustHandles="1" noChangeArrowheads="1" noChangeShapeType="1" noTextEdit="1"/>
              </p:cNvSpPr>
              <p:nvPr>
                <p:ph type="title"/>
              </p:nvPr>
            </p:nvSpPr>
            <p:spPr>
              <a:xfrm>
                <a:off x="621663" y="349497"/>
                <a:ext cx="5221266" cy="1059425"/>
              </a:xfrm>
              <a:blipFill>
                <a:blip r:embed="rId2"/>
                <a:stretch>
                  <a:fillRect b="-632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26D82F20-5127-0F08-CAD4-8600C202E494}"/>
                  </a:ext>
                </a:extLst>
              </p:cNvPr>
              <p:cNvSpPr>
                <a:spLocks noGrp="1"/>
              </p:cNvSpPr>
              <p:nvPr>
                <p:ph idx="1"/>
              </p:nvPr>
            </p:nvSpPr>
            <p:spPr>
              <a:xfrm>
                <a:off x="440777" y="1576873"/>
                <a:ext cx="5796383" cy="4847253"/>
              </a:xfrm>
            </p:spPr>
            <p:txBody>
              <a:bodyPr>
                <a:normAutofit lnSpcReduction="10000"/>
              </a:bodyPr>
              <a:lstStyle/>
              <a:p>
                <a:pPr marL="0" indent="0">
                  <a:buNone/>
                </a:pPr>
                <a:r>
                  <a:rPr lang="it-IT" sz="1600"/>
                  <a:t>Performed with </a:t>
                </a:r>
                <a:r>
                  <a:rPr lang="it-IT" sz="1600" err="1"/>
                  <a:t>parameters</a:t>
                </a:r>
                <a:r>
                  <a:rPr lang="it-IT" sz="1600"/>
                  <a:t> set in the </a:t>
                </a:r>
                <a:r>
                  <a:rPr lang="it-IT" sz="1600" err="1"/>
                  <a:t>calibration</a:t>
                </a:r>
                <a:r>
                  <a:rPr lang="it-IT" sz="1600"/>
                  <a:t> </a:t>
                </a:r>
                <a:r>
                  <a:rPr lang="it-IT" sz="1600" err="1"/>
                  <a:t>phase</a:t>
                </a:r>
                <a:r>
                  <a:rPr lang="it-IT" sz="1600"/>
                  <a:t>, </a:t>
                </a:r>
                <a:r>
                  <a:rPr lang="it-IT" sz="1600" err="1"/>
                  <a:t>ended</a:t>
                </a:r>
                <a:r>
                  <a:rPr lang="it-IT" sz="1600"/>
                  <a:t> up with the following </a:t>
                </a:r>
                <a:r>
                  <a:rPr lang="it-IT" sz="1600" err="1"/>
                  <a:t>main</a:t>
                </a:r>
                <a:r>
                  <a:rPr lang="it-IT" sz="1600"/>
                  <a:t> </a:t>
                </a:r>
                <a:r>
                  <a:rPr lang="it-IT" sz="1600" err="1"/>
                  <a:t>outcomes</a:t>
                </a:r>
                <a:r>
                  <a:rPr lang="it-IT" sz="1600"/>
                  <a:t>:</a:t>
                </a:r>
              </a:p>
              <a:p>
                <a:pPr>
                  <a:buFont typeface="Wingdings" panose="05000000000000000000" pitchFamily="2" charset="2"/>
                  <a:buChar char="Ø"/>
                </a:pPr>
                <a:r>
                  <a:rPr lang="it-IT" sz="1600"/>
                  <a:t> For the </a:t>
                </a:r>
                <a:r>
                  <a:rPr lang="it-IT" sz="1600" b="1" err="1"/>
                  <a:t>lognormal</a:t>
                </a:r>
                <a:r>
                  <a:rPr lang="it-IT" sz="1600" b="1"/>
                  <a:t> </a:t>
                </a:r>
                <a:r>
                  <a:rPr lang="it-IT" sz="1600" b="1" err="1"/>
                  <a:t>distribution</a:t>
                </a:r>
                <a:endParaRPr lang="it-IT" sz="1600"/>
              </a:p>
              <a:p>
                <a:pPr lvl="1"/>
                <a:r>
                  <a:rPr lang="en-GB" sz="1600">
                    <a:ea typeface="Times New Roman" panose="02020603050405020304" pitchFamily="18" charset="0"/>
                    <a:cs typeface="Times New Roman" panose="02020603050405020304" pitchFamily="18" charset="0"/>
                  </a:rPr>
                  <a:t>T</a:t>
                </a:r>
                <a:r>
                  <a:rPr lang="en-GB" sz="1600">
                    <a:effectLst/>
                    <a:ea typeface="Times New Roman" panose="02020603050405020304" pitchFamily="18" charset="0"/>
                    <a:cs typeface="Times New Roman" panose="02020603050405020304" pitchFamily="18" charset="0"/>
                  </a:rPr>
                  <a:t>he channel </a:t>
                </a:r>
                <a:r>
                  <a:rPr lang="en-GB" sz="1600" b="1">
                    <a:effectLst/>
                    <a:ea typeface="Times New Roman" panose="02020603050405020304" pitchFamily="18" charset="0"/>
                    <a:cs typeface="Times New Roman" panose="02020603050405020304" pitchFamily="18" charset="0"/>
                  </a:rPr>
                  <a:t>data rate</a:t>
                </a:r>
                <a:r>
                  <a:rPr lang="en-GB" sz="1600">
                    <a:effectLst/>
                    <a:ea typeface="Times New Roman" panose="02020603050405020304" pitchFamily="18" charset="0"/>
                    <a:cs typeface="Times New Roman" panose="02020603050405020304" pitchFamily="18" charset="0"/>
                  </a:rPr>
                  <a:t> affects performance by </a:t>
                </a:r>
                <a:r>
                  <a:rPr lang="en-GB" sz="1600" b="1">
                    <a:effectLst/>
                    <a:ea typeface="Times New Roman" panose="02020603050405020304" pitchFamily="18" charset="0"/>
                    <a:cs typeface="Times New Roman" panose="02020603050405020304" pitchFamily="18" charset="0"/>
                  </a:rPr>
                  <a:t>14.17%</a:t>
                </a:r>
                <a:endParaRPr lang="it-IT" sz="1600" b="1">
                  <a:ea typeface="Times New Roman" panose="02020603050405020304" pitchFamily="18" charset="0"/>
                  <a:cs typeface="Times New Roman" panose="02020603050405020304" pitchFamily="18" charset="0"/>
                </a:endParaRPr>
              </a:p>
              <a:p>
                <a:pPr lvl="1"/>
                <a:r>
                  <a:rPr lang="en-GB" sz="1600">
                    <a:effectLst/>
                    <a:ea typeface="Times New Roman" panose="02020603050405020304" pitchFamily="18" charset="0"/>
                    <a:cs typeface="Times New Roman" panose="02020603050405020304" pitchFamily="18" charset="0"/>
                  </a:rPr>
                  <a:t>The </a:t>
                </a:r>
                <a:r>
                  <a:rPr lang="en-GB" sz="1600" b="1">
                    <a:effectLst/>
                    <a:ea typeface="Times New Roman" panose="02020603050405020304" pitchFamily="18" charset="0"/>
                    <a:cs typeface="Times New Roman" panose="02020603050405020304" pitchFamily="18" charset="0"/>
                  </a:rPr>
                  <a:t>compression</a:t>
                </a:r>
                <a:r>
                  <a:rPr lang="en-GB" sz="1600">
                    <a:effectLst/>
                    <a:ea typeface="Times New Roman" panose="02020603050405020304" pitchFamily="18" charset="0"/>
                    <a:cs typeface="Times New Roman" panose="02020603050405020304" pitchFamily="18" charset="0"/>
                  </a:rPr>
                  <a:t> affects performance by </a:t>
                </a:r>
                <a:r>
                  <a:rPr lang="en-GB" sz="1600" b="1">
                    <a:effectLst/>
                    <a:ea typeface="Times New Roman" panose="02020603050405020304" pitchFamily="18" charset="0"/>
                    <a:cs typeface="Times New Roman" panose="02020603050405020304" pitchFamily="18" charset="0"/>
                  </a:rPr>
                  <a:t>36.46%</a:t>
                </a:r>
                <a:endParaRPr lang="it-IT" sz="1600" b="1">
                  <a:ea typeface="Times New Roman" panose="02020603050405020304" pitchFamily="18" charset="0"/>
                  <a:cs typeface="Times New Roman" panose="02020603050405020304" pitchFamily="18" charset="0"/>
                </a:endParaRPr>
              </a:p>
              <a:p>
                <a:pPr lvl="1"/>
                <a:r>
                  <a:rPr lang="en-GB" sz="1600">
                    <a:effectLst/>
                    <a:ea typeface="Times New Roman" panose="02020603050405020304" pitchFamily="18" charset="0"/>
                    <a:cs typeface="Times New Roman" panose="02020603050405020304" pitchFamily="18" charset="0"/>
                  </a:rPr>
                  <a:t>The constant </a:t>
                </a:r>
                <a:r>
                  <a:rPr lang="en-GB" sz="1600" b="1">
                    <a:effectLst/>
                    <a:ea typeface="Times New Roman" panose="02020603050405020304" pitchFamily="18" charset="0"/>
                    <a:cs typeface="Times New Roman" panose="02020603050405020304" pitchFamily="18" charset="0"/>
                  </a:rPr>
                  <a:t>alfa</a:t>
                </a:r>
                <a:r>
                  <a:rPr lang="en-GB" sz="1600">
                    <a:effectLst/>
                    <a:ea typeface="Times New Roman" panose="02020603050405020304" pitchFamily="18" charset="0"/>
                    <a:cs typeface="Times New Roman" panose="02020603050405020304" pitchFamily="18" charset="0"/>
                  </a:rPr>
                  <a:t> affects performance by </a:t>
                </a:r>
                <a:r>
                  <a:rPr lang="en-GB" sz="1600" b="1">
                    <a:effectLst/>
                    <a:ea typeface="Times New Roman" panose="02020603050405020304" pitchFamily="18" charset="0"/>
                    <a:cs typeface="Times New Roman" panose="02020603050405020304" pitchFamily="18" charset="0"/>
                  </a:rPr>
                  <a:t>27.12%</a:t>
                </a:r>
              </a:p>
              <a:p>
                <a:pPr marL="0" indent="0">
                  <a:buNone/>
                </a:pPr>
                <a:endParaRPr lang="en-GB" sz="1600" b="1">
                  <a:effectLst/>
                  <a:ea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sz="1600">
                    <a:ea typeface="Times New Roman" panose="02020603050405020304" pitchFamily="18" charset="0"/>
                    <a:cs typeface="Times New Roman" panose="02020603050405020304" pitchFamily="18" charset="0"/>
                  </a:rPr>
                  <a:t>For the </a:t>
                </a:r>
                <a:r>
                  <a:rPr lang="en-GB" sz="1600" b="1">
                    <a:ea typeface="Times New Roman" panose="02020603050405020304" pitchFamily="18" charset="0"/>
                    <a:cs typeface="Times New Roman" panose="02020603050405020304" pitchFamily="18" charset="0"/>
                  </a:rPr>
                  <a:t>exponential distribution</a:t>
                </a:r>
                <a:endParaRPr lang="en-GB" sz="1600">
                  <a:ea typeface="Times New Roman" panose="02020603050405020304" pitchFamily="18" charset="0"/>
                  <a:cs typeface="Times New Roman" panose="02020603050405020304" pitchFamily="18" charset="0"/>
                </a:endParaRPr>
              </a:p>
              <a:p>
                <a:pPr lvl="1"/>
                <a:r>
                  <a:rPr lang="en-GB" sz="1600">
                    <a:effectLst/>
                    <a:ea typeface="Times New Roman" panose="02020603050405020304" pitchFamily="18" charset="0"/>
                    <a:cs typeface="Times New Roman" panose="02020603050405020304" pitchFamily="18" charset="0"/>
                  </a:rPr>
                  <a:t>The </a:t>
                </a:r>
                <a:r>
                  <a:rPr lang="en-GB" sz="1600" b="1">
                    <a:effectLst/>
                    <a:ea typeface="Times New Roman" panose="02020603050405020304" pitchFamily="18" charset="0"/>
                    <a:cs typeface="Times New Roman" panose="02020603050405020304" pitchFamily="18" charset="0"/>
                  </a:rPr>
                  <a:t>data rate</a:t>
                </a:r>
                <a:r>
                  <a:rPr lang="en-GB" sz="1600">
                    <a:effectLst/>
                    <a:ea typeface="Times New Roman" panose="02020603050405020304" pitchFamily="18" charset="0"/>
                    <a:cs typeface="Times New Roman" panose="02020603050405020304" pitchFamily="18" charset="0"/>
                  </a:rPr>
                  <a:t> affects performance by </a:t>
                </a:r>
                <a:r>
                  <a:rPr lang="en-GB" sz="1600" b="1">
                    <a:effectLst/>
                    <a:ea typeface="Times New Roman" panose="02020603050405020304" pitchFamily="18" charset="0"/>
                    <a:cs typeface="Times New Roman" panose="02020603050405020304" pitchFamily="18" charset="0"/>
                  </a:rPr>
                  <a:t>23.40%</a:t>
                </a:r>
                <a:endParaRPr lang="it-IT" sz="1600">
                  <a:effectLst/>
                  <a:ea typeface="Times New Roman" panose="02020603050405020304" pitchFamily="18" charset="0"/>
                  <a:cs typeface="Times New Roman" panose="02020603050405020304" pitchFamily="18" charset="0"/>
                </a:endParaRPr>
              </a:p>
              <a:p>
                <a:pPr lvl="1"/>
                <a:r>
                  <a:rPr lang="en-GB" sz="1600">
                    <a:effectLst/>
                    <a:ea typeface="Times New Roman" panose="02020603050405020304" pitchFamily="18" charset="0"/>
                    <a:cs typeface="Times New Roman" panose="02020603050405020304" pitchFamily="18" charset="0"/>
                  </a:rPr>
                  <a:t>The </a:t>
                </a:r>
                <a:r>
                  <a:rPr lang="en-GB" sz="1600" b="1">
                    <a:effectLst/>
                    <a:ea typeface="Times New Roman" panose="02020603050405020304" pitchFamily="18" charset="0"/>
                    <a:cs typeface="Times New Roman" panose="02020603050405020304" pitchFamily="18" charset="0"/>
                  </a:rPr>
                  <a:t>compression</a:t>
                </a:r>
                <a:r>
                  <a:rPr lang="en-GB" sz="1600">
                    <a:effectLst/>
                    <a:ea typeface="Times New Roman" panose="02020603050405020304" pitchFamily="18" charset="0"/>
                    <a:cs typeface="Times New Roman" panose="02020603050405020304" pitchFamily="18" charset="0"/>
                  </a:rPr>
                  <a:t> affects performance by </a:t>
                </a:r>
                <a:r>
                  <a:rPr lang="en-GB" sz="1600" b="1">
                    <a:effectLst/>
                    <a:ea typeface="Times New Roman" panose="02020603050405020304" pitchFamily="18" charset="0"/>
                    <a:cs typeface="Times New Roman" panose="02020603050405020304" pitchFamily="18" charset="0"/>
                  </a:rPr>
                  <a:t>33.43%</a:t>
                </a:r>
                <a:endParaRPr lang="it-IT" sz="1600">
                  <a:effectLst/>
                  <a:ea typeface="Times New Roman" panose="02020603050405020304" pitchFamily="18" charset="0"/>
                  <a:cs typeface="Times New Roman" panose="02020603050405020304" pitchFamily="18" charset="0"/>
                </a:endParaRPr>
              </a:p>
              <a:p>
                <a:pPr lvl="1"/>
                <a:r>
                  <a:rPr lang="en-GB" sz="1600">
                    <a:effectLst/>
                    <a:ea typeface="Times New Roman" panose="02020603050405020304" pitchFamily="18" charset="0"/>
                    <a:cs typeface="Times New Roman" panose="02020603050405020304" pitchFamily="18" charset="0"/>
                  </a:rPr>
                  <a:t>The constant </a:t>
                </a:r>
                <a:r>
                  <a:rPr lang="en-GB" sz="1600" b="1">
                    <a:effectLst/>
                    <a:ea typeface="Times New Roman" panose="02020603050405020304" pitchFamily="18" charset="0"/>
                    <a:cs typeface="Times New Roman" panose="02020603050405020304" pitchFamily="18" charset="0"/>
                  </a:rPr>
                  <a:t>alfa</a:t>
                </a:r>
                <a:r>
                  <a:rPr lang="en-GB" sz="1600">
                    <a:effectLst/>
                    <a:ea typeface="Times New Roman" panose="02020603050405020304" pitchFamily="18" charset="0"/>
                    <a:cs typeface="Times New Roman" panose="02020603050405020304" pitchFamily="18" charset="0"/>
                  </a:rPr>
                  <a:t> affects performance by </a:t>
                </a:r>
                <a:r>
                  <a:rPr lang="en-GB" sz="1600" b="1">
                    <a:effectLst/>
                    <a:ea typeface="Times New Roman" panose="02020603050405020304" pitchFamily="18" charset="0"/>
                    <a:cs typeface="Times New Roman" panose="02020603050405020304" pitchFamily="18" charset="0"/>
                  </a:rPr>
                  <a:t>23.38%</a:t>
                </a:r>
                <a:endParaRPr lang="it-IT" sz="1600">
                  <a:effectLst/>
                  <a:ea typeface="Times New Roman" panose="02020603050405020304" pitchFamily="18" charset="0"/>
                  <a:cs typeface="Times New Roman" panose="02020603050405020304" pitchFamily="18" charset="0"/>
                </a:endParaRPr>
              </a:p>
              <a:p>
                <a:pPr marL="0" indent="0">
                  <a:buNone/>
                </a:pPr>
                <a:endParaRPr lang="en-GB" sz="1600">
                  <a:ea typeface="Times New Roman" panose="02020603050405020304" pitchFamily="18" charset="0"/>
                  <a:cs typeface="Times New Roman" panose="02020603050405020304" pitchFamily="18" charset="0"/>
                </a:endParaRPr>
              </a:p>
              <a:p>
                <a:pPr marL="0" indent="0">
                  <a:buNone/>
                </a:pPr>
                <a:r>
                  <a:rPr lang="en-GB" sz="1600" b="1">
                    <a:ea typeface="Times New Roman" panose="02020603050405020304" pitchFamily="18" charset="0"/>
                    <a:cs typeface="Times New Roman" panose="02020603050405020304" pitchFamily="18" charset="0"/>
                  </a:rPr>
                  <a:t>Negligible errors </a:t>
                </a:r>
                <a:r>
                  <a:rPr lang="en-GB" sz="1600">
                    <a:ea typeface="Times New Roman" panose="02020603050405020304" pitchFamily="18" charset="0"/>
                    <a:cs typeface="Times New Roman" panose="02020603050405020304" pitchFamily="18" charset="0"/>
                  </a:rPr>
                  <a:t>in both cases.</a:t>
                </a:r>
              </a:p>
              <a:p>
                <a:pPr marL="0" indent="0">
                  <a:buNone/>
                </a:pPr>
                <a:r>
                  <a:rPr lang="it-IT" sz="1600">
                    <a:effectLst/>
                    <a:ea typeface="Times New Roman" panose="02020603050405020304" pitchFamily="18" charset="0"/>
                    <a:cs typeface="Times New Roman" panose="02020603050405020304" pitchFamily="18" charset="0"/>
                  </a:rPr>
                  <a:t>The </a:t>
                </a:r>
                <a:r>
                  <a:rPr lang="it-IT" sz="1600" err="1">
                    <a:effectLst/>
                    <a:ea typeface="Times New Roman" panose="02020603050405020304" pitchFamily="18" charset="0"/>
                    <a:cs typeface="Times New Roman" panose="02020603050405020304" pitchFamily="18" charset="0"/>
                  </a:rPr>
                  <a:t>result</a:t>
                </a:r>
                <a:r>
                  <a:rPr lang="it-IT" sz="1600">
                    <a:effectLst/>
                    <a:ea typeface="Times New Roman" panose="02020603050405020304" pitchFamily="18" charset="0"/>
                    <a:cs typeface="Times New Roman" panose="02020603050405020304" pitchFamily="18" charset="0"/>
                  </a:rPr>
                  <a:t> </a:t>
                </a:r>
                <a:r>
                  <a:rPr lang="it-IT" sz="1600" err="1">
                    <a:effectLst/>
                    <a:ea typeface="Times New Roman" panose="02020603050405020304" pitchFamily="18" charset="0"/>
                    <a:cs typeface="Times New Roman" panose="02020603050405020304" pitchFamily="18" charset="0"/>
                  </a:rPr>
                  <a:t>obtained</a:t>
                </a:r>
                <a:r>
                  <a:rPr lang="it-IT" sz="1600">
                    <a:effectLst/>
                    <a:ea typeface="Times New Roman" panose="02020603050405020304" pitchFamily="18" charset="0"/>
                    <a:cs typeface="Times New Roman" panose="02020603050405020304" pitchFamily="18" charset="0"/>
                  </a:rPr>
                  <a:t> in the </a:t>
                </a:r>
                <a:r>
                  <a:rPr lang="it-IT" sz="1600" err="1">
                    <a:effectLst/>
                    <a:ea typeface="Times New Roman" panose="02020603050405020304" pitchFamily="18" charset="0"/>
                    <a:cs typeface="Times New Roman" panose="02020603050405020304" pitchFamily="18" charset="0"/>
                  </a:rPr>
                  <a:t>lognormal</a:t>
                </a:r>
                <a:r>
                  <a:rPr lang="it-IT" sz="1600">
                    <a:effectLst/>
                    <a:ea typeface="Times New Roman" panose="02020603050405020304" pitchFamily="18" charset="0"/>
                    <a:cs typeface="Times New Roman" panose="02020603050405020304" pitchFamily="18" charset="0"/>
                  </a:rPr>
                  <a:t> case </a:t>
                </a:r>
                <a:r>
                  <a:rPr lang="it-IT" sz="1600" err="1">
                    <a:effectLst/>
                    <a:ea typeface="Times New Roman" panose="02020603050405020304" pitchFamily="18" charset="0"/>
                    <a:cs typeface="Times New Roman" panose="02020603050405020304" pitchFamily="18" charset="0"/>
                  </a:rPr>
                  <a:t>is</a:t>
                </a:r>
                <a:r>
                  <a:rPr lang="it-IT" sz="1600">
                    <a:effectLst/>
                    <a:ea typeface="Times New Roman" panose="02020603050405020304" pitchFamily="18" charset="0"/>
                    <a:cs typeface="Times New Roman" panose="02020603050405020304" pitchFamily="18" charset="0"/>
                  </a:rPr>
                  <a:t> </a:t>
                </a:r>
                <a:r>
                  <a:rPr lang="it-IT" sz="1600" b="1" err="1">
                    <a:effectLst/>
                    <a:ea typeface="Times New Roman" panose="02020603050405020304" pitchFamily="18" charset="0"/>
                    <a:cs typeface="Times New Roman" panose="02020603050405020304" pitchFamily="18" charset="0"/>
                  </a:rPr>
                  <a:t>not</a:t>
                </a:r>
                <a:r>
                  <a:rPr lang="it-IT" sz="1600" b="1">
                    <a:effectLst/>
                    <a:ea typeface="Times New Roman" panose="02020603050405020304" pitchFamily="18" charset="0"/>
                    <a:cs typeface="Times New Roman" panose="02020603050405020304" pitchFamily="18" charset="0"/>
                  </a:rPr>
                  <a:t> </a:t>
                </a:r>
                <a:r>
                  <a:rPr lang="it-IT" sz="1600" b="1" err="1">
                    <a:effectLst/>
                    <a:ea typeface="Times New Roman" panose="02020603050405020304" pitchFamily="18" charset="0"/>
                    <a:cs typeface="Times New Roman" panose="02020603050405020304" pitchFamily="18" charset="0"/>
                  </a:rPr>
                  <a:t>completely</a:t>
                </a:r>
                <a:r>
                  <a:rPr lang="it-IT" sz="1600" b="1">
                    <a:effectLst/>
                    <a:ea typeface="Times New Roman" panose="02020603050405020304" pitchFamily="18" charset="0"/>
                    <a:cs typeface="Times New Roman" panose="02020603050405020304" pitchFamily="18" charset="0"/>
                  </a:rPr>
                  <a:t> </a:t>
                </a:r>
                <a:r>
                  <a:rPr lang="it-IT" sz="1600" b="1" err="1">
                    <a:effectLst/>
                    <a:ea typeface="Times New Roman" panose="02020603050405020304" pitchFamily="18" charset="0"/>
                    <a:cs typeface="Times New Roman" panose="02020603050405020304" pitchFamily="18" charset="0"/>
                  </a:rPr>
                  <a:t>reliable</a:t>
                </a:r>
                <a:r>
                  <a:rPr lang="it-IT" sz="1600" b="1">
                    <a:effectLst/>
                    <a:ea typeface="Times New Roman" panose="02020603050405020304" pitchFamily="18" charset="0"/>
                    <a:cs typeface="Times New Roman" panose="02020603050405020304" pitchFamily="18" charset="0"/>
                  </a:rPr>
                  <a:t> </a:t>
                </a:r>
                <a:r>
                  <a:rPr lang="it-IT" sz="1600" err="1">
                    <a:effectLst/>
                    <a:ea typeface="Times New Roman" panose="02020603050405020304" pitchFamily="18" charset="0"/>
                    <a:cs typeface="Times New Roman" panose="02020603050405020304" pitchFamily="18" charset="0"/>
                  </a:rPr>
                  <a:t>given</a:t>
                </a:r>
                <a:r>
                  <a:rPr lang="it-IT" sz="1600">
                    <a:effectLst/>
                    <a:ea typeface="Times New Roman" panose="02020603050405020304" pitchFamily="18" charset="0"/>
                    <a:cs typeface="Times New Roman" panose="02020603050405020304" pitchFamily="18" charset="0"/>
                  </a:rPr>
                  <a:t> </a:t>
                </a:r>
                <a:r>
                  <a:rPr lang="it-IT" sz="1600" err="1">
                    <a:effectLst/>
                    <a:ea typeface="Times New Roman" panose="02020603050405020304" pitchFamily="18" charset="0"/>
                    <a:cs typeface="Times New Roman" panose="02020603050405020304" pitchFamily="18" charset="0"/>
                  </a:rPr>
                  <a:t>that</a:t>
                </a:r>
                <a:r>
                  <a:rPr lang="it-IT" sz="1600">
                    <a:effectLst/>
                    <a:ea typeface="Times New Roman" panose="02020603050405020304" pitchFamily="18" charset="0"/>
                    <a:cs typeface="Times New Roman" panose="02020603050405020304" pitchFamily="18" charset="0"/>
                  </a:rPr>
                  <a:t> </a:t>
                </a:r>
                <a14:m>
                  <m:oMath xmlns:m="http://schemas.openxmlformats.org/officeDocument/2006/math">
                    <m:sSup>
                      <m:sSupPr>
                        <m:ctrlPr>
                          <a:rPr lang="it-IT" sz="1600" b="1" i="1">
                            <a:effectLst/>
                            <a:latin typeface="Cambria Math" panose="02040503050406030204" pitchFamily="18" charset="0"/>
                            <a:cs typeface="Times New Roman" panose="02020603050405020304" pitchFamily="18" charset="0"/>
                          </a:rPr>
                        </m:ctrlPr>
                      </m:sSupPr>
                      <m:e>
                        <m:r>
                          <a:rPr lang="it-IT" sz="1600" b="1" i="1">
                            <a:effectLst/>
                            <a:latin typeface="Cambria Math" panose="02040503050406030204" pitchFamily="18" charset="0"/>
                            <a:cs typeface="Times New Roman" panose="02020603050405020304" pitchFamily="18" charset="0"/>
                          </a:rPr>
                          <m:t>𝑹</m:t>
                        </m:r>
                      </m:e>
                      <m:sup>
                        <m:r>
                          <a:rPr lang="it-IT" sz="1600" b="1" i="1">
                            <a:effectLst/>
                            <a:latin typeface="Cambria Math" panose="02040503050406030204" pitchFamily="18" charset="0"/>
                            <a:cs typeface="Times New Roman" panose="02020603050405020304" pitchFamily="18" charset="0"/>
                          </a:rPr>
                          <m:t>𝟐</m:t>
                        </m:r>
                      </m:sup>
                    </m:sSup>
                    <m:r>
                      <a:rPr lang="it-IT" sz="1600" b="1" i="1">
                        <a:latin typeface="Cambria Math" panose="02040503050406030204" pitchFamily="18" charset="0"/>
                        <a:ea typeface="Cambria Math" panose="02040503050406030204" pitchFamily="18" charset="0"/>
                        <a:cs typeface="Times New Roman" panose="02020603050405020304" pitchFamily="18" charset="0"/>
                      </a:rPr>
                      <m:t>≈</m:t>
                    </m:r>
                    <m:r>
                      <a:rPr lang="it-IT" sz="1600" b="1" i="1">
                        <a:effectLst/>
                        <a:latin typeface="Cambria Math" panose="02040503050406030204" pitchFamily="18" charset="0"/>
                        <a:cs typeface="Times New Roman" panose="02020603050405020304" pitchFamily="18" charset="0"/>
                      </a:rPr>
                      <m:t>𝟎</m:t>
                    </m:r>
                    <m:r>
                      <a:rPr lang="en-US" sz="1600" b="1" i="1" smtClean="0">
                        <a:effectLst/>
                        <a:latin typeface="Cambria Math" panose="02040503050406030204" pitchFamily="18" charset="0"/>
                        <a:cs typeface="Times New Roman" panose="02020603050405020304" pitchFamily="18" charset="0"/>
                      </a:rPr>
                      <m:t>.</m:t>
                    </m:r>
                    <m:r>
                      <a:rPr lang="en-US" sz="1600" b="1" i="1" smtClean="0">
                        <a:effectLst/>
                        <a:latin typeface="Cambria Math" panose="02040503050406030204" pitchFamily="18" charset="0"/>
                        <a:cs typeface="Times New Roman" panose="02020603050405020304" pitchFamily="18" charset="0"/>
                      </a:rPr>
                      <m:t>𝟖𝟐</m:t>
                    </m:r>
                  </m:oMath>
                </a14:m>
                <a:r>
                  <a:rPr lang="it-IT" sz="1600">
                    <a:effectLst/>
                    <a:ea typeface="Times New Roman" panose="02020603050405020304" pitchFamily="18" charset="0"/>
                    <a:cs typeface="Times New Roman" panose="02020603050405020304" pitchFamily="18" charset="0"/>
                  </a:rPr>
                  <a:t> </a:t>
                </a:r>
                <a:r>
                  <a:rPr lang="it-IT" sz="1600" err="1">
                    <a:effectLst/>
                    <a:ea typeface="Times New Roman" panose="02020603050405020304" pitchFamily="18" charset="0"/>
                    <a:cs typeface="Times New Roman" panose="02020603050405020304" pitchFamily="18" charset="0"/>
                  </a:rPr>
                  <a:t>even</a:t>
                </a:r>
                <a:r>
                  <a:rPr lang="it-IT" sz="1600">
                    <a:effectLst/>
                    <a:ea typeface="Times New Roman" panose="02020603050405020304" pitchFamily="18" charset="0"/>
                    <a:cs typeface="Times New Roman" panose="02020603050405020304" pitchFamily="18" charset="0"/>
                  </a:rPr>
                  <a:t> after </a:t>
                </a:r>
                <a:r>
                  <a:rPr lang="it-IT" sz="1600" err="1">
                    <a:effectLst/>
                    <a:ea typeface="Times New Roman" panose="02020603050405020304" pitchFamily="18" charset="0"/>
                    <a:cs typeface="Times New Roman" panose="02020603050405020304" pitchFamily="18" charset="0"/>
                  </a:rPr>
                  <a:t>various</a:t>
                </a:r>
                <a:r>
                  <a:rPr lang="it-IT" sz="1600">
                    <a:effectLst/>
                    <a:ea typeface="Times New Roman" panose="02020603050405020304" pitchFamily="18" charset="0"/>
                    <a:cs typeface="Times New Roman" panose="02020603050405020304" pitchFamily="18" charset="0"/>
                  </a:rPr>
                  <a:t> </a:t>
                </a:r>
                <a:r>
                  <a:rPr lang="it-IT" sz="1600" err="1">
                    <a:effectLst/>
                    <a:ea typeface="Times New Roman" panose="02020603050405020304" pitchFamily="18" charset="0"/>
                    <a:cs typeface="Times New Roman" panose="02020603050405020304" pitchFamily="18" charset="0"/>
                  </a:rPr>
                  <a:t>transformations</a:t>
                </a:r>
                <a:r>
                  <a:rPr lang="it-IT" sz="1600">
                    <a:effectLst/>
                    <a:ea typeface="Times New Roman" panose="02020603050405020304" pitchFamily="18" charset="0"/>
                    <a:cs typeface="Times New Roman" panose="02020603050405020304" pitchFamily="18" charset="0"/>
                  </a:rPr>
                  <a:t>.</a:t>
                </a:r>
              </a:p>
              <a:p>
                <a:pPr marL="0" indent="0">
                  <a:buNone/>
                </a:pPr>
                <a:r>
                  <a:rPr lang="it-IT" sz="1600">
                    <a:ea typeface="Times New Roman" panose="02020603050405020304" pitchFamily="18" charset="0"/>
                    <a:cs typeface="Times New Roman" panose="02020603050405020304" pitchFamily="18" charset="0"/>
                  </a:rPr>
                  <a:t>The </a:t>
                </a:r>
                <a:r>
                  <a:rPr lang="it-IT" sz="1600" b="1" err="1">
                    <a:ea typeface="Times New Roman" panose="02020603050405020304" pitchFamily="18" charset="0"/>
                    <a:cs typeface="Times New Roman" panose="02020603050405020304" pitchFamily="18" charset="0"/>
                  </a:rPr>
                  <a:t>homoskedasticity</a:t>
                </a:r>
                <a:r>
                  <a:rPr lang="it-IT" sz="1600" b="1">
                    <a:ea typeface="Times New Roman" panose="02020603050405020304" pitchFamily="18" charset="0"/>
                    <a:cs typeface="Times New Roman" panose="02020603050405020304" pitchFamily="18" charset="0"/>
                  </a:rPr>
                  <a:t> </a:t>
                </a:r>
                <a:r>
                  <a:rPr lang="it-IT" sz="1600" b="1" err="1">
                    <a:ea typeface="Times New Roman" panose="02020603050405020304" pitchFamily="18" charset="0"/>
                    <a:cs typeface="Times New Roman" panose="02020603050405020304" pitchFamily="18" charset="0"/>
                  </a:rPr>
                  <a:t>doesn’t</a:t>
                </a:r>
                <a:r>
                  <a:rPr lang="it-IT" sz="1600" b="1">
                    <a:ea typeface="Times New Roman" panose="02020603050405020304" pitchFamily="18" charset="0"/>
                    <a:cs typeface="Times New Roman" panose="02020603050405020304" pitchFamily="18" charset="0"/>
                  </a:rPr>
                  <a:t> show </a:t>
                </a:r>
                <a:r>
                  <a:rPr lang="it-IT" sz="1600" b="1" err="1">
                    <a:ea typeface="Times New Roman" panose="02020603050405020304" pitchFamily="18" charset="0"/>
                    <a:cs typeface="Times New Roman" panose="02020603050405020304" pitchFamily="18" charset="0"/>
                  </a:rPr>
                  <a:t>any</a:t>
                </a:r>
                <a:r>
                  <a:rPr lang="it-IT" sz="1600" b="1">
                    <a:ea typeface="Times New Roman" panose="02020603050405020304" pitchFamily="18" charset="0"/>
                    <a:cs typeface="Times New Roman" panose="02020603050405020304" pitchFamily="18" charset="0"/>
                  </a:rPr>
                  <a:t> trend </a:t>
                </a:r>
                <a:r>
                  <a:rPr lang="it-IT" sz="1600">
                    <a:ea typeface="Times New Roman" panose="02020603050405020304" pitchFamily="18" charset="0"/>
                    <a:cs typeface="Times New Roman" panose="02020603050405020304" pitchFamily="18" charset="0"/>
                  </a:rPr>
                  <a:t>in </a:t>
                </a:r>
                <a:r>
                  <a:rPr lang="it-IT" sz="1600" err="1">
                    <a:ea typeface="Times New Roman" panose="02020603050405020304" pitchFamily="18" charset="0"/>
                    <a:cs typeface="Times New Roman" panose="02020603050405020304" pitchFamily="18" charset="0"/>
                  </a:rPr>
                  <a:t>both</a:t>
                </a:r>
                <a:r>
                  <a:rPr lang="it-IT" sz="1600">
                    <a:ea typeface="Times New Roman" panose="02020603050405020304" pitchFamily="18" charset="0"/>
                    <a:cs typeface="Times New Roman" panose="02020603050405020304" pitchFamily="18" charset="0"/>
                  </a:rPr>
                  <a:t> </a:t>
                </a:r>
                <a:r>
                  <a:rPr lang="it-IT" sz="1600" err="1">
                    <a:ea typeface="Times New Roman" panose="02020603050405020304" pitchFamily="18" charset="0"/>
                    <a:cs typeface="Times New Roman" panose="02020603050405020304" pitchFamily="18" charset="0"/>
                  </a:rPr>
                  <a:t>cases</a:t>
                </a:r>
                <a:r>
                  <a:rPr lang="it-IT" sz="1600">
                    <a:ea typeface="Times New Roman" panose="02020603050405020304" pitchFamily="18" charset="0"/>
                    <a:cs typeface="Times New Roman" panose="02020603050405020304" pitchFamily="18" charset="0"/>
                  </a:rPr>
                  <a:t>.</a:t>
                </a:r>
                <a:endParaRPr lang="it-IT" sz="1600">
                  <a:effectLst/>
                  <a:ea typeface="Times New Roman" panose="02020603050405020304" pitchFamily="18" charset="0"/>
                  <a:cs typeface="Times New Roman" panose="02020603050405020304" pitchFamily="18" charset="0"/>
                </a:endParaRPr>
              </a:p>
              <a:p>
                <a:pPr marL="0" indent="0">
                  <a:buNone/>
                </a:pPr>
                <a:endParaRPr lang="it-IT" sz="1600"/>
              </a:p>
            </p:txBody>
          </p:sp>
        </mc:Choice>
        <mc:Fallback>
          <p:sp>
            <p:nvSpPr>
              <p:cNvPr id="3" name="Segnaposto contenuto 2">
                <a:extLst>
                  <a:ext uri="{FF2B5EF4-FFF2-40B4-BE49-F238E27FC236}">
                    <a16:creationId xmlns:a16="http://schemas.microsoft.com/office/drawing/2014/main" id="{26D82F20-5127-0F08-CAD4-8600C202E494}"/>
                  </a:ext>
                </a:extLst>
              </p:cNvPr>
              <p:cNvSpPr>
                <a:spLocks noGrp="1" noRot="1" noChangeAspect="1" noMove="1" noResize="1" noEditPoints="1" noAdjustHandles="1" noChangeArrowheads="1" noChangeShapeType="1" noTextEdit="1"/>
              </p:cNvSpPr>
              <p:nvPr>
                <p:ph idx="1"/>
              </p:nvPr>
            </p:nvSpPr>
            <p:spPr>
              <a:xfrm>
                <a:off x="440777" y="1576873"/>
                <a:ext cx="5796383" cy="4847253"/>
              </a:xfrm>
              <a:blipFill>
                <a:blip r:embed="rId3"/>
                <a:stretch>
                  <a:fillRect l="-526" t="-1258" r="-105"/>
                </a:stretch>
              </a:blipFill>
            </p:spPr>
            <p:txBody>
              <a:bodyPr/>
              <a:lstStyle/>
              <a:p>
                <a:r>
                  <a:rPr lang="en-US">
                    <a:noFill/>
                  </a:rPr>
                  <a:t> </a:t>
                </a:r>
              </a:p>
            </p:txBody>
          </p:sp>
        </mc:Fallback>
      </mc:AlternateContent>
      <p:pic>
        <p:nvPicPr>
          <p:cNvPr id="5" name="Immagine 4">
            <a:extLst>
              <a:ext uri="{FF2B5EF4-FFF2-40B4-BE49-F238E27FC236}">
                <a16:creationId xmlns:a16="http://schemas.microsoft.com/office/drawing/2014/main" id="{640A5B33-D7DD-2C72-8278-90B33DFDF1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84616" y="3827790"/>
            <a:ext cx="4676047" cy="2596336"/>
          </a:xfrm>
          <a:prstGeom prst="rect">
            <a:avLst/>
          </a:prstGeom>
        </p:spPr>
      </p:pic>
      <p:pic>
        <p:nvPicPr>
          <p:cNvPr id="7" name="Immagine 6">
            <a:extLst>
              <a:ext uri="{FF2B5EF4-FFF2-40B4-BE49-F238E27FC236}">
                <a16:creationId xmlns:a16="http://schemas.microsoft.com/office/drawing/2014/main" id="{7ADC13CC-046C-3C9B-0EDA-58FD7856ECD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84616" y="988686"/>
            <a:ext cx="4672816" cy="2757271"/>
          </a:xfrm>
          <a:prstGeom prst="rect">
            <a:avLst/>
          </a:prstGeom>
        </p:spPr>
      </p:pic>
      <p:pic>
        <p:nvPicPr>
          <p:cNvPr id="10" name="Immagine 9" descr="Immagine che contiene testo, grafica vettoriale&#10;&#10;Descrizione generata automaticamente">
            <a:extLst>
              <a:ext uri="{FF2B5EF4-FFF2-40B4-BE49-F238E27FC236}">
                <a16:creationId xmlns:a16="http://schemas.microsoft.com/office/drawing/2014/main" id="{E13FB4F8-BEEA-58E4-3FCF-4F340677098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97014" y="177555"/>
            <a:ext cx="1372797" cy="729299"/>
          </a:xfrm>
          <a:prstGeom prst="rect">
            <a:avLst/>
          </a:prstGeom>
        </p:spPr>
      </p:pic>
    </p:spTree>
    <p:extLst>
      <p:ext uri="{BB962C8B-B14F-4D97-AF65-F5344CB8AC3E}">
        <p14:creationId xmlns:p14="http://schemas.microsoft.com/office/powerpoint/2010/main" val="340868490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3">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5">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olo 1">
            <a:extLst>
              <a:ext uri="{FF2B5EF4-FFF2-40B4-BE49-F238E27FC236}">
                <a16:creationId xmlns:a16="http://schemas.microsoft.com/office/drawing/2014/main" id="{FD251BB4-9A55-1DAA-889C-FBA20FCD8C0D}"/>
              </a:ext>
            </a:extLst>
          </p:cNvPr>
          <p:cNvSpPr>
            <a:spLocks noGrp="1"/>
          </p:cNvSpPr>
          <p:nvPr>
            <p:ph type="title"/>
          </p:nvPr>
        </p:nvSpPr>
        <p:spPr>
          <a:xfrm>
            <a:off x="597158" y="251926"/>
            <a:ext cx="5812973" cy="1234124"/>
          </a:xfrm>
        </p:spPr>
        <p:txBody>
          <a:bodyPr vert="horz" lIns="91440" tIns="45720" rIns="91440" bIns="45720" rtlCol="0" anchor="ctr">
            <a:normAutofit/>
          </a:bodyPr>
          <a:lstStyle/>
          <a:p>
            <a:r>
              <a:rPr kumimoji="0" lang="en-US" sz="4000" b="1" i="0" u="none" strike="noStrike" cap="none" spc="0" normalizeH="0" baseline="0" noProof="0">
                <a:ln>
                  <a:noFill/>
                </a:ln>
                <a:effectLst/>
                <a:uLnTx/>
                <a:uFillTx/>
              </a:rPr>
              <a:t>Experiments</a:t>
            </a:r>
            <a:r>
              <a:rPr kumimoji="0" lang="en-US" sz="3700" b="1" i="0" u="none" strike="noStrike" cap="none" spc="0" normalizeH="0" baseline="0" noProof="0">
                <a:ln>
                  <a:noFill/>
                </a:ln>
                <a:effectLst/>
                <a:uLnTx/>
                <a:uFillTx/>
              </a:rPr>
              <a:t> </a:t>
            </a:r>
            <a:br>
              <a:rPr kumimoji="0" lang="en-US" sz="3700" b="1" i="0" u="none" strike="noStrike" cap="none" spc="0" normalizeH="0" baseline="0" noProof="0">
                <a:ln>
                  <a:noFill/>
                </a:ln>
                <a:effectLst/>
                <a:uLnTx/>
                <a:uFillTx/>
              </a:rPr>
            </a:br>
            <a:r>
              <a:rPr kumimoji="0" lang="en-US" sz="2400" b="1" i="0" u="none" strike="noStrike" cap="none" spc="0" normalizeH="0" baseline="0" noProof="0">
                <a:ln>
                  <a:noFill/>
                </a:ln>
                <a:effectLst/>
                <a:uLnTx/>
                <a:uFillTx/>
              </a:rPr>
              <a:t>(Exponential – Compression on)</a:t>
            </a:r>
            <a:endParaRPr lang="en-US" sz="3700" b="1"/>
          </a:p>
        </p:txBody>
      </p:sp>
      <p:sp>
        <p:nvSpPr>
          <p:cNvPr id="9" name="CasellaDiTesto 8">
            <a:extLst>
              <a:ext uri="{FF2B5EF4-FFF2-40B4-BE49-F238E27FC236}">
                <a16:creationId xmlns:a16="http://schemas.microsoft.com/office/drawing/2014/main" id="{B15C69A5-75CB-5773-0F66-CBBA8BB73A06}"/>
              </a:ext>
            </a:extLst>
          </p:cNvPr>
          <p:cNvSpPr txBox="1"/>
          <p:nvPr/>
        </p:nvSpPr>
        <p:spPr>
          <a:xfrm>
            <a:off x="429566" y="1737976"/>
            <a:ext cx="5518699" cy="4118085"/>
          </a:xfrm>
          <a:prstGeom prst="rect">
            <a:avLst/>
          </a:prstGeom>
        </p:spPr>
        <p:txBody>
          <a:bodyPr vert="horz" lIns="91440" tIns="45720" rIns="91440" bIns="45720" rtlCol="0">
            <a:noAutofit/>
          </a:bodyPr>
          <a:lstStyle/>
          <a:p>
            <a:pPr>
              <a:lnSpc>
                <a:spcPct val="90000"/>
              </a:lnSpc>
              <a:spcBef>
                <a:spcPts val="1000"/>
              </a:spcBef>
            </a:pPr>
            <a:r>
              <a:rPr lang="en-US" sz="1600"/>
              <a:t>Simulations run with 10 repetitions, obtaining:</a:t>
            </a:r>
          </a:p>
          <a:p>
            <a:pPr marL="285750" indent="-228600">
              <a:lnSpc>
                <a:spcPct val="90000"/>
              </a:lnSpc>
              <a:spcBef>
                <a:spcPts val="1000"/>
              </a:spcBef>
              <a:buFont typeface="Arial" panose="020B0604020202020204" pitchFamily="34" charset="0"/>
              <a:buChar char="•"/>
            </a:pPr>
            <a:r>
              <a:rPr lang="en-US" sz="1600" b="1"/>
              <a:t>Higher compression level:</a:t>
            </a:r>
            <a:r>
              <a:rPr lang="en-US" sz="1600"/>
              <a:t> end-to-end delay most affected by RRH response time</a:t>
            </a:r>
          </a:p>
          <a:p>
            <a:pPr marL="285750" indent="-228600">
              <a:lnSpc>
                <a:spcPct val="90000"/>
              </a:lnSpc>
              <a:spcBef>
                <a:spcPts val="1000"/>
              </a:spcBef>
              <a:buFont typeface="Arial" panose="020B0604020202020204" pitchFamily="34" charset="0"/>
              <a:buChar char="•"/>
            </a:pPr>
            <a:r>
              <a:rPr lang="en-US" sz="1600" b="1"/>
              <a:t>Low compression level:</a:t>
            </a:r>
            <a:r>
              <a:rPr lang="en-US" sz="1600"/>
              <a:t> end-to-end delay most affected by BBU response time</a:t>
            </a:r>
          </a:p>
          <a:p>
            <a:pPr marL="57150">
              <a:lnSpc>
                <a:spcPct val="90000"/>
              </a:lnSpc>
              <a:spcBef>
                <a:spcPts val="1000"/>
              </a:spcBef>
            </a:pPr>
            <a:endParaRPr lang="en-US" sz="1600"/>
          </a:p>
          <a:p>
            <a:pPr>
              <a:lnSpc>
                <a:spcPct val="90000"/>
              </a:lnSpc>
              <a:spcBef>
                <a:spcPts val="1000"/>
              </a:spcBef>
            </a:pPr>
            <a:r>
              <a:rPr lang="en-US" sz="1600"/>
              <a:t>This allowed us to find an optimal ratio between the delay generated by the BBU and that by the RRH:</a:t>
            </a:r>
          </a:p>
          <a:p>
            <a:pPr marL="285750" indent="-228600">
              <a:lnSpc>
                <a:spcPct val="90000"/>
              </a:lnSpc>
              <a:spcBef>
                <a:spcPts val="1000"/>
              </a:spcBef>
              <a:buFont typeface="Arial" panose="020B0604020202020204" pitchFamily="34" charset="0"/>
              <a:buChar char="•"/>
            </a:pPr>
            <a:r>
              <a:rPr lang="en-US" sz="1600" b="1"/>
              <a:t>BBU is responsible for about 40% </a:t>
            </a:r>
            <a:r>
              <a:rPr lang="en-US" sz="1600"/>
              <a:t>of the overall delay</a:t>
            </a:r>
          </a:p>
          <a:p>
            <a:pPr marL="285750" indent="-228600">
              <a:lnSpc>
                <a:spcPct val="90000"/>
              </a:lnSpc>
              <a:spcBef>
                <a:spcPts val="1000"/>
              </a:spcBef>
              <a:buFont typeface="Arial" panose="020B0604020202020204" pitchFamily="34" charset="0"/>
              <a:buChar char="•"/>
            </a:pPr>
            <a:r>
              <a:rPr lang="en-US" sz="1600" b="1"/>
              <a:t>RRH is responsible for about 60% </a:t>
            </a:r>
            <a:r>
              <a:rPr lang="en-US" sz="1600"/>
              <a:t>of the overall delay</a:t>
            </a:r>
          </a:p>
          <a:p>
            <a:pPr marL="285750" indent="-228600">
              <a:lnSpc>
                <a:spcPct val="90000"/>
              </a:lnSpc>
              <a:spcBef>
                <a:spcPts val="1000"/>
              </a:spcBef>
              <a:buFont typeface="Arial" panose="020B0604020202020204" pitchFamily="34" charset="0"/>
              <a:buChar char="•"/>
            </a:pPr>
            <a:endParaRPr lang="en-US" sz="1600"/>
          </a:p>
          <a:p>
            <a:pPr marL="57150">
              <a:lnSpc>
                <a:spcPct val="90000"/>
              </a:lnSpc>
              <a:spcBef>
                <a:spcPts val="1000"/>
              </a:spcBef>
            </a:pPr>
            <a:r>
              <a:rPr lang="en-US" sz="1600"/>
              <a:t>Optimal performance reached when the BBU </a:t>
            </a:r>
            <a:r>
              <a:rPr lang="en-US" sz="1600" b="1"/>
              <a:t>utilization is in the range [58% ; 64%]</a:t>
            </a:r>
            <a:endParaRPr lang="en-US" sz="1600"/>
          </a:p>
        </p:txBody>
      </p:sp>
      <p:pic>
        <p:nvPicPr>
          <p:cNvPr id="8" name="Immagine 7">
            <a:extLst>
              <a:ext uri="{FF2B5EF4-FFF2-40B4-BE49-F238E27FC236}">
                <a16:creationId xmlns:a16="http://schemas.microsoft.com/office/drawing/2014/main" id="{677B0D69-3CA2-B058-0399-1E0880C5AD43}"/>
              </a:ext>
            </a:extLst>
          </p:cNvPr>
          <p:cNvPicPr>
            <a:picLocks noChangeAspect="1"/>
          </p:cNvPicPr>
          <p:nvPr/>
        </p:nvPicPr>
        <p:blipFill>
          <a:blip r:embed="rId2"/>
          <a:stretch>
            <a:fillRect/>
          </a:stretch>
        </p:blipFill>
        <p:spPr>
          <a:xfrm>
            <a:off x="7300817" y="1095262"/>
            <a:ext cx="4139368" cy="2525016"/>
          </a:xfrm>
          <a:prstGeom prst="rect">
            <a:avLst/>
          </a:prstGeom>
        </p:spPr>
      </p:pic>
      <p:pic>
        <p:nvPicPr>
          <p:cNvPr id="15" name="Immagine 14" descr="Immagine che contiene testo, grafica vettoriale&#10;&#10;Descrizione generata automaticamente">
            <a:extLst>
              <a:ext uri="{FF2B5EF4-FFF2-40B4-BE49-F238E27FC236}">
                <a16:creationId xmlns:a16="http://schemas.microsoft.com/office/drawing/2014/main" id="{7692262E-587B-AB34-FC79-38745C7A3F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7014" y="291855"/>
            <a:ext cx="1372797" cy="729299"/>
          </a:xfrm>
          <a:prstGeom prst="rect">
            <a:avLst/>
          </a:prstGeom>
        </p:spPr>
      </p:pic>
      <p:pic>
        <p:nvPicPr>
          <p:cNvPr id="5" name="Segnaposto contenuto 4">
            <a:extLst>
              <a:ext uri="{FF2B5EF4-FFF2-40B4-BE49-F238E27FC236}">
                <a16:creationId xmlns:a16="http://schemas.microsoft.com/office/drawing/2014/main" id="{88B70B4C-DBFB-2F08-BFFD-657B0D0594D0}"/>
              </a:ext>
            </a:extLst>
          </p:cNvPr>
          <p:cNvPicPr>
            <a:picLocks noGrp="1" noChangeAspect="1"/>
          </p:cNvPicPr>
          <p:nvPr>
            <p:ph idx="1"/>
          </p:nvPr>
        </p:nvPicPr>
        <p:blipFill>
          <a:blip r:embed="rId4"/>
          <a:stretch>
            <a:fillRect/>
          </a:stretch>
        </p:blipFill>
        <p:spPr>
          <a:xfrm>
            <a:off x="6570351" y="3900196"/>
            <a:ext cx="5399460" cy="2748403"/>
          </a:xfrm>
          <a:prstGeom prst="rect">
            <a:avLst/>
          </a:prstGeom>
        </p:spPr>
      </p:pic>
    </p:spTree>
    <p:extLst>
      <p:ext uri="{BB962C8B-B14F-4D97-AF65-F5344CB8AC3E}">
        <p14:creationId xmlns:p14="http://schemas.microsoft.com/office/powerpoint/2010/main" val="156430038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66de5014-e8da-4796-bdfb-c10b0cfdf816"/>
    <lcf76f155ced4ddcb4097134ff3c332f xmlns="a004e035-50b8-418f-b096-b0421c71bc5c">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A9D8249050D244AB3291E25E44E9E61" ma:contentTypeVersion="11" ma:contentTypeDescription="Create a new document." ma:contentTypeScope="" ma:versionID="b5e41043af9fa070231c33725c21e61b">
  <xsd:schema xmlns:xsd="http://www.w3.org/2001/XMLSchema" xmlns:xs="http://www.w3.org/2001/XMLSchema" xmlns:p="http://schemas.microsoft.com/office/2006/metadata/properties" xmlns:ns2="a004e035-50b8-418f-b096-b0421c71bc5c" xmlns:ns3="66de5014-e8da-4796-bdfb-c10b0cfdf816" targetNamespace="http://schemas.microsoft.com/office/2006/metadata/properties" ma:root="true" ma:fieldsID="0036fedcc0524384d07b885d4a15f1ce" ns2:_="" ns3:_="">
    <xsd:import namespace="a004e035-50b8-418f-b096-b0421c71bc5c"/>
    <xsd:import namespace="66de5014-e8da-4796-bdfb-c10b0cfdf816"/>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04e035-50b8-418f-b096-b0421c71bc5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Extracted Text" ma:internalName="MediaServiceOCR" ma:readOnly="true">
      <xsd:simpleType>
        <xsd:restriction base="dms:Note">
          <xsd:maxLength value="255"/>
        </xsd:restriction>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4916a575-a2c4-47fb-bb3c-b06084ed5815"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66de5014-e8da-4796-bdfb-c10b0cfdf816"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32714944-3b38-4c94-8e65-c62b820b43a9}" ma:internalName="TaxCatchAll" ma:showField="CatchAllData" ma:web="66de5014-e8da-4796-bdfb-c10b0cfdf81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14D86BA-4DAD-478B-9237-FD1050FF5C4E}">
  <ds:schemaRefs>
    <ds:schemaRef ds:uri="http://schemas.microsoft.com/sharepoint/v3/contenttype/forms"/>
  </ds:schemaRefs>
</ds:datastoreItem>
</file>

<file path=customXml/itemProps2.xml><?xml version="1.0" encoding="utf-8"?>
<ds:datastoreItem xmlns:ds="http://schemas.openxmlformats.org/officeDocument/2006/customXml" ds:itemID="{A3025129-6065-4295-AA24-43A6347E62FA}">
  <ds:schemaRefs>
    <ds:schemaRef ds:uri="66de5014-e8da-4796-bdfb-c10b0cfdf816"/>
    <ds:schemaRef ds:uri="a004e035-50b8-418f-b096-b0421c71bc5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BB867F5-B9D9-477D-AC71-AD3ADD2FD8CA}">
  <ds:schemaRefs>
    <ds:schemaRef ds:uri="66de5014-e8da-4796-bdfb-c10b0cfdf816"/>
    <ds:schemaRef ds:uri="a004e035-50b8-418f-b096-b0421c71bc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Widescreen</PresentationFormat>
  <Slides>12</Slides>
  <Notes>2</Notes>
  <HiddenSlides>0</HiddenSlide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Tema di Office</vt:lpstr>
      <vt:lpstr>1_Tema di Office</vt:lpstr>
      <vt:lpstr>Performance Evaluation of Computer Systems and Networks</vt:lpstr>
      <vt:lpstr>Project Guidelines</vt:lpstr>
      <vt:lpstr>Degeneracy verification</vt:lpstr>
      <vt:lpstr>Monotonicity verification</vt:lpstr>
      <vt:lpstr>Validation against theoretical model</vt:lpstr>
      <vt:lpstr>Calibration Phase</vt:lpstr>
      <vt:lpstr>Experiments (Exponential/Lognormal – no Compression)</vt:lpstr>
      <vt:lpstr>2^k r Analysis</vt:lpstr>
      <vt:lpstr>Experiments  (Exponential – Compression on)</vt:lpstr>
      <vt:lpstr>Experiments  (Lognormal - compression)</vt:lpstr>
      <vt:lpstr>Experiments (System with different loads)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Evaluation of Computer Systems and Networks</dc:title>
  <dc:creator>Emanuele Tinghi</dc:creator>
  <cp:revision>1</cp:revision>
  <dcterms:created xsi:type="dcterms:W3CDTF">2022-06-07T12:31:23Z</dcterms:created>
  <dcterms:modified xsi:type="dcterms:W3CDTF">2022-06-13T08:05:34Z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0x0101008A9D8249050D244AB3291E25E44E9E61</vt:lpwstr>
  </property>
  <property fmtid="{D5CDD505-2E9C-101B-9397-08002B2CF9AE}" pid="3" name="MediaServiceImageTags">
    <vt:lpwstr/>
  </property>
</Properties>
</file>