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14400213" cy="2159952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E89"/>
    <a:srgbClr val="29B669"/>
    <a:srgbClr val="9393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2" d="100"/>
          <a:sy n="22" d="100"/>
        </p:scale>
        <p:origin x="28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7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0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8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1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46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55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7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6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6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8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Box 640">
            <a:extLst>
              <a:ext uri="{FF2B5EF4-FFF2-40B4-BE49-F238E27FC236}">
                <a16:creationId xmlns:a16="http://schemas.microsoft.com/office/drawing/2014/main" id="{B54A191C-7209-4830-8BF8-382AC25008DB}"/>
              </a:ext>
            </a:extLst>
          </p:cNvPr>
          <p:cNvSpPr txBox="1"/>
          <p:nvPr/>
        </p:nvSpPr>
        <p:spPr>
          <a:xfrm>
            <a:off x="1960109" y="1505323"/>
            <a:ext cx="10220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>
                <a:latin typeface="Source Sans Pro" panose="020B0503030403020204" pitchFamily="34" charset="0"/>
              </a:rPr>
              <a:t>ICS - BFD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01F9BF-ACC6-4C0A-A7E4-328D24E9BFF1}"/>
              </a:ext>
            </a:extLst>
          </p:cNvPr>
          <p:cNvGrpSpPr/>
          <p:nvPr/>
        </p:nvGrpSpPr>
        <p:grpSpPr>
          <a:xfrm>
            <a:off x="643466" y="3555999"/>
            <a:ext cx="1902341" cy="523220"/>
            <a:chOff x="643467" y="3471334"/>
            <a:chExt cx="1507066" cy="523220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BCD7123B-62AF-4258-AE27-C100F722C5F4}"/>
                </a:ext>
              </a:extLst>
            </p:cNvPr>
            <p:cNvSpPr/>
            <p:nvPr/>
          </p:nvSpPr>
          <p:spPr>
            <a:xfrm>
              <a:off x="643467" y="3471334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54362-599F-462C-B6F3-5915AD557545}"/>
                </a:ext>
              </a:extLst>
            </p:cNvPr>
            <p:cNvSpPr txBox="1"/>
            <p:nvPr/>
          </p:nvSpPr>
          <p:spPr>
            <a:xfrm>
              <a:off x="928762" y="3471334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FATs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12D469-C1DC-4C82-A09D-C68C9B14453F}"/>
              </a:ext>
            </a:extLst>
          </p:cNvPr>
          <p:cNvGrpSpPr/>
          <p:nvPr/>
        </p:nvGrpSpPr>
        <p:grpSpPr>
          <a:xfrm>
            <a:off x="643467" y="5655734"/>
            <a:ext cx="1902340" cy="523220"/>
            <a:chOff x="643467" y="6079066"/>
            <a:chExt cx="1507066" cy="523220"/>
          </a:xfrm>
        </p:grpSpPr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95D4A36F-7438-49CA-9BE0-94AD6DDEFE58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C0360E-2742-4541-A936-9D07F62EBF6C}"/>
                </a:ext>
              </a:extLst>
            </p:cNvPr>
            <p:cNvSpPr txBox="1"/>
            <p:nvPr/>
          </p:nvSpPr>
          <p:spPr>
            <a:xfrm>
              <a:off x="928762" y="6079066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NaOH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269C1-5B89-40D5-A361-1A8631AD1DA8}"/>
              </a:ext>
            </a:extLst>
          </p:cNvPr>
          <p:cNvSpPr/>
          <p:nvPr/>
        </p:nvSpPr>
        <p:spPr>
          <a:xfrm>
            <a:off x="2861733" y="4318000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DCF752-5D97-4ACD-BDF7-38901B78AADB}"/>
              </a:ext>
            </a:extLst>
          </p:cNvPr>
          <p:cNvSpPr txBox="1"/>
          <p:nvPr/>
        </p:nvSpPr>
        <p:spPr>
          <a:xfrm>
            <a:off x="3031409" y="4553994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Saponification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14443453-931A-43F1-9E98-EDCBEF51213C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2545807" y="3809999"/>
            <a:ext cx="1738326" cy="50800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6">
            <a:extLst>
              <a:ext uri="{FF2B5EF4-FFF2-40B4-BE49-F238E27FC236}">
                <a16:creationId xmlns:a16="http://schemas.microsoft.com/office/drawing/2014/main" id="{67723D72-B722-4D6B-96EE-4267DB15C3A5}"/>
              </a:ext>
            </a:extLst>
          </p:cNvPr>
          <p:cNvCxnSpPr>
            <a:cxnSpLocks/>
            <a:stCxn id="105" idx="3"/>
            <a:endCxn id="10" idx="2"/>
          </p:cNvCxnSpPr>
          <p:nvPr/>
        </p:nvCxnSpPr>
        <p:spPr>
          <a:xfrm flipV="1">
            <a:off x="2545807" y="5313207"/>
            <a:ext cx="968586" cy="59652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E37A09B-8BCE-452F-9D55-FBEFB8588808}"/>
              </a:ext>
            </a:extLst>
          </p:cNvPr>
          <p:cNvSpPr/>
          <p:nvPr/>
        </p:nvSpPr>
        <p:spPr>
          <a:xfrm>
            <a:off x="5283200" y="6263621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6">
            <a:extLst>
              <a:ext uri="{FF2B5EF4-FFF2-40B4-BE49-F238E27FC236}">
                <a16:creationId xmlns:a16="http://schemas.microsoft.com/office/drawing/2014/main" id="{B52E7415-8A25-42C9-ABF8-6575E8EF6036}"/>
              </a:ext>
            </a:extLst>
          </p:cNvPr>
          <p:cNvCxnSpPr>
            <a:cxnSpLocks/>
            <a:stCxn id="8" idx="3"/>
            <a:endCxn id="120" idx="0"/>
          </p:cNvCxnSpPr>
          <p:nvPr/>
        </p:nvCxnSpPr>
        <p:spPr>
          <a:xfrm>
            <a:off x="5706533" y="4815605"/>
            <a:ext cx="999067" cy="144801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6CAC153-1BF9-4A84-9A14-B06F151557E2}"/>
              </a:ext>
            </a:extLst>
          </p:cNvPr>
          <p:cNvSpPr txBox="1"/>
          <p:nvPr/>
        </p:nvSpPr>
        <p:spPr>
          <a:xfrm>
            <a:off x="5917564" y="6304723"/>
            <a:ext cx="1576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Glycerol </a:t>
            </a:r>
          </a:p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Removal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E4FD01F-B850-4A5B-96EB-F5BE12C7A161}"/>
              </a:ext>
            </a:extLst>
          </p:cNvPr>
          <p:cNvSpPr/>
          <p:nvPr/>
        </p:nvSpPr>
        <p:spPr>
          <a:xfrm>
            <a:off x="5283200" y="8119795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708FD9-DEF6-4E8B-A66D-D3CA5F7D1850}"/>
              </a:ext>
            </a:extLst>
          </p:cNvPr>
          <p:cNvSpPr txBox="1"/>
          <p:nvPr/>
        </p:nvSpPr>
        <p:spPr>
          <a:xfrm>
            <a:off x="5534017" y="8355789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Soap Washing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968309-55F7-4972-B064-817CA2E53D25}"/>
              </a:ext>
            </a:extLst>
          </p:cNvPr>
          <p:cNvGrpSpPr/>
          <p:nvPr/>
        </p:nvGrpSpPr>
        <p:grpSpPr>
          <a:xfrm>
            <a:off x="10996506" y="6489455"/>
            <a:ext cx="1902341" cy="523220"/>
            <a:chOff x="643467" y="3471334"/>
            <a:chExt cx="1507066" cy="523220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11D62B69-E86B-46CB-B8AA-C2D622DB36CA}"/>
                </a:ext>
              </a:extLst>
            </p:cNvPr>
            <p:cNvSpPr/>
            <p:nvPr/>
          </p:nvSpPr>
          <p:spPr>
            <a:xfrm>
              <a:off x="643467" y="3471334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13A2A8-BA9F-4149-9BFC-3C6A9F47843A}"/>
                </a:ext>
              </a:extLst>
            </p:cNvPr>
            <p:cNvSpPr txBox="1"/>
            <p:nvPr/>
          </p:nvSpPr>
          <p:spPr>
            <a:xfrm>
              <a:off x="856321" y="3471334"/>
              <a:ext cx="11901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Glycerol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24" name="Straight Arrow Connector 6">
            <a:extLst>
              <a:ext uri="{FF2B5EF4-FFF2-40B4-BE49-F238E27FC236}">
                <a16:creationId xmlns:a16="http://schemas.microsoft.com/office/drawing/2014/main" id="{6C6746A9-510E-49F8-B749-7D52EB27F58E}"/>
              </a:ext>
            </a:extLst>
          </p:cNvPr>
          <p:cNvCxnSpPr>
            <a:cxnSpLocks/>
            <a:stCxn id="120" idx="3"/>
            <a:endCxn id="22" idx="1"/>
          </p:cNvCxnSpPr>
          <p:nvPr/>
        </p:nvCxnSpPr>
        <p:spPr>
          <a:xfrm flipV="1">
            <a:off x="8128000" y="6743455"/>
            <a:ext cx="3122506" cy="177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6">
            <a:extLst>
              <a:ext uri="{FF2B5EF4-FFF2-40B4-BE49-F238E27FC236}">
                <a16:creationId xmlns:a16="http://schemas.microsoft.com/office/drawing/2014/main" id="{A19CD12C-ACF2-4D20-BAC7-A1FA4F431E11}"/>
              </a:ext>
            </a:extLst>
          </p:cNvPr>
          <p:cNvCxnSpPr>
            <a:cxnSpLocks/>
            <a:stCxn id="120" idx="2"/>
            <a:endCxn id="130" idx="0"/>
          </p:cNvCxnSpPr>
          <p:nvPr/>
        </p:nvCxnSpPr>
        <p:spPr>
          <a:xfrm>
            <a:off x="6705600" y="7258830"/>
            <a:ext cx="0" cy="860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813B05-D457-4D3C-86F1-BB3CC5C32A54}"/>
              </a:ext>
            </a:extLst>
          </p:cNvPr>
          <p:cNvSpPr/>
          <p:nvPr/>
        </p:nvSpPr>
        <p:spPr>
          <a:xfrm>
            <a:off x="3224349" y="5028428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B3AFBA-D7BB-412D-AE6E-DF28ED948776}"/>
              </a:ext>
            </a:extLst>
          </p:cNvPr>
          <p:cNvSpPr/>
          <p:nvPr/>
        </p:nvSpPr>
        <p:spPr>
          <a:xfrm>
            <a:off x="4624736" y="5028429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6">
            <a:extLst>
              <a:ext uri="{FF2B5EF4-FFF2-40B4-BE49-F238E27FC236}">
                <a16:creationId xmlns:a16="http://schemas.microsoft.com/office/drawing/2014/main" id="{A930D7E8-2CF8-4AAF-B579-1EF1574DC5AE}"/>
              </a:ext>
            </a:extLst>
          </p:cNvPr>
          <p:cNvCxnSpPr>
            <a:cxnSpLocks/>
            <a:stCxn id="46" idx="1"/>
            <a:endCxn id="8" idx="2"/>
          </p:cNvCxnSpPr>
          <p:nvPr/>
        </p:nvCxnSpPr>
        <p:spPr>
          <a:xfrm rot="10800000">
            <a:off x="4284133" y="5313210"/>
            <a:ext cx="999066" cy="305246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E5ECB3-C105-4408-9E41-90A5EE225B3C}"/>
              </a:ext>
            </a:extLst>
          </p:cNvPr>
          <p:cNvSpPr/>
          <p:nvPr/>
        </p:nvSpPr>
        <p:spPr>
          <a:xfrm>
            <a:off x="5283200" y="9999395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0E4622-5B67-437A-8983-441B185BEAFA}"/>
              </a:ext>
            </a:extLst>
          </p:cNvPr>
          <p:cNvSpPr txBox="1"/>
          <p:nvPr/>
        </p:nvSpPr>
        <p:spPr>
          <a:xfrm>
            <a:off x="5420632" y="1023538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 Separation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62BA2617-5087-4531-AB92-1619312A7741}"/>
              </a:ext>
            </a:extLst>
          </p:cNvPr>
          <p:cNvCxnSpPr>
            <a:cxnSpLocks/>
          </p:cNvCxnSpPr>
          <p:nvPr/>
        </p:nvCxnSpPr>
        <p:spPr>
          <a:xfrm>
            <a:off x="6705599" y="9115004"/>
            <a:ext cx="0" cy="860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5C40123-6E6A-428F-9D73-6A7E7732A02F}"/>
              </a:ext>
            </a:extLst>
          </p:cNvPr>
          <p:cNvSpPr/>
          <p:nvPr/>
        </p:nvSpPr>
        <p:spPr>
          <a:xfrm>
            <a:off x="5283199" y="8223286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8D60EC-EA34-41E5-822D-BC9FB053522F}"/>
              </a:ext>
            </a:extLst>
          </p:cNvPr>
          <p:cNvGrpSpPr/>
          <p:nvPr/>
        </p:nvGrpSpPr>
        <p:grpSpPr>
          <a:xfrm>
            <a:off x="643467" y="8350603"/>
            <a:ext cx="1902340" cy="523220"/>
            <a:chOff x="643467" y="6079066"/>
            <a:chExt cx="1507066" cy="523220"/>
          </a:xfrm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A43BCFF-26E1-428E-A3A1-26DDB8FF721D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DA4E4A-25A9-4D1F-B567-A86BA7928B05}"/>
                </a:ext>
              </a:extLst>
            </p:cNvPr>
            <p:cNvSpPr txBox="1"/>
            <p:nvPr/>
          </p:nvSpPr>
          <p:spPr>
            <a:xfrm>
              <a:off x="928762" y="6079066"/>
              <a:ext cx="589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Lye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53" name="Straight Arrow Connector 6">
            <a:extLst>
              <a:ext uri="{FF2B5EF4-FFF2-40B4-BE49-F238E27FC236}">
                <a16:creationId xmlns:a16="http://schemas.microsoft.com/office/drawing/2014/main" id="{0116966B-BB9F-4BE0-8E10-7E8C3FF9449E}"/>
              </a:ext>
            </a:extLst>
          </p:cNvPr>
          <p:cNvCxnSpPr>
            <a:cxnSpLocks/>
            <a:stCxn id="51" idx="3"/>
            <a:endCxn id="130" idx="1"/>
          </p:cNvCxnSpPr>
          <p:nvPr/>
        </p:nvCxnSpPr>
        <p:spPr>
          <a:xfrm>
            <a:off x="2545807" y="8604603"/>
            <a:ext cx="2737393" cy="127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5E71CB6-9255-4D24-AC51-359284AA6559}"/>
              </a:ext>
            </a:extLst>
          </p:cNvPr>
          <p:cNvSpPr/>
          <p:nvPr/>
        </p:nvSpPr>
        <p:spPr>
          <a:xfrm>
            <a:off x="3098076" y="8330590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FD7AABF4-B6A0-4B3F-9551-EC6F06425359}"/>
              </a:ext>
            </a:extLst>
          </p:cNvPr>
          <p:cNvCxnSpPr>
            <a:cxnSpLocks/>
            <a:stCxn id="40" idx="1"/>
            <a:endCxn id="56" idx="2"/>
          </p:cNvCxnSpPr>
          <p:nvPr/>
        </p:nvCxnSpPr>
        <p:spPr>
          <a:xfrm rot="10800000">
            <a:off x="3388120" y="8615370"/>
            <a:ext cx="1895080" cy="188163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EB8DAC7-B957-4438-B30A-9BF0A78E9A1C}"/>
              </a:ext>
            </a:extLst>
          </p:cNvPr>
          <p:cNvSpPr txBox="1"/>
          <p:nvPr/>
        </p:nvSpPr>
        <p:spPr>
          <a:xfrm>
            <a:off x="8549906" y="6313124"/>
            <a:ext cx="168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 + Glycerol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511C0F-45F0-4118-8626-1571A4271850}"/>
              </a:ext>
            </a:extLst>
          </p:cNvPr>
          <p:cNvSpPr txBox="1"/>
          <p:nvPr/>
        </p:nvSpPr>
        <p:spPr>
          <a:xfrm>
            <a:off x="6811074" y="5262363"/>
            <a:ext cx="266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Soap + Glycerol + Lye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559848-D8E1-447D-9EAC-7BF1485A3459}"/>
              </a:ext>
            </a:extLst>
          </p:cNvPr>
          <p:cNvSpPr txBox="1"/>
          <p:nvPr/>
        </p:nvSpPr>
        <p:spPr>
          <a:xfrm>
            <a:off x="3567613" y="6910101"/>
            <a:ext cx="92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1950E6-B2B1-4A59-B035-C0405EC3722B}"/>
              </a:ext>
            </a:extLst>
          </p:cNvPr>
          <p:cNvSpPr txBox="1"/>
          <p:nvPr/>
        </p:nvSpPr>
        <p:spPr>
          <a:xfrm>
            <a:off x="3617785" y="10035334"/>
            <a:ext cx="92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DE4BEA-4F57-43C8-A6D5-42EDD0FE6487}"/>
              </a:ext>
            </a:extLst>
          </p:cNvPr>
          <p:cNvGrpSpPr/>
          <p:nvPr/>
        </p:nvGrpSpPr>
        <p:grpSpPr>
          <a:xfrm>
            <a:off x="643467" y="12117267"/>
            <a:ext cx="1902340" cy="523220"/>
            <a:chOff x="643467" y="6079066"/>
            <a:chExt cx="1507066" cy="523220"/>
          </a:xfrm>
        </p:grpSpPr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8ED16066-57C8-4E5C-9FC9-889252891A39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0E16FE-C761-4986-AB3A-EAC48F0774D1}"/>
                </a:ext>
              </a:extLst>
            </p:cNvPr>
            <p:cNvSpPr txBox="1"/>
            <p:nvPr/>
          </p:nvSpPr>
          <p:spPr>
            <a:xfrm>
              <a:off x="928762" y="6079066"/>
              <a:ext cx="683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Acid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3682935-CC2F-4EC0-A1C4-4A7A3559B85F}"/>
              </a:ext>
            </a:extLst>
          </p:cNvPr>
          <p:cNvSpPr/>
          <p:nvPr/>
        </p:nvSpPr>
        <p:spPr>
          <a:xfrm>
            <a:off x="5283199" y="11878995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464D32-0D94-4959-A2A1-0933A4609695}"/>
              </a:ext>
            </a:extLst>
          </p:cNvPr>
          <p:cNvSpPr txBox="1"/>
          <p:nvPr/>
        </p:nvSpPr>
        <p:spPr>
          <a:xfrm>
            <a:off x="5420631" y="1211498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Neutralization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77" name="Straight Arrow Connector 6">
            <a:extLst>
              <a:ext uri="{FF2B5EF4-FFF2-40B4-BE49-F238E27FC236}">
                <a16:creationId xmlns:a16="http://schemas.microsoft.com/office/drawing/2014/main" id="{99409F69-5F1B-4635-93CF-09778D701620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>
            <a:off x="2545807" y="12371267"/>
            <a:ext cx="2737392" cy="5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6">
            <a:extLst>
              <a:ext uri="{FF2B5EF4-FFF2-40B4-BE49-F238E27FC236}">
                <a16:creationId xmlns:a16="http://schemas.microsoft.com/office/drawing/2014/main" id="{5128E508-632F-4E2B-ADA5-D2EDA6DAA359}"/>
              </a:ext>
            </a:extLst>
          </p:cNvPr>
          <p:cNvCxnSpPr>
            <a:cxnSpLocks/>
          </p:cNvCxnSpPr>
          <p:nvPr/>
        </p:nvCxnSpPr>
        <p:spPr>
          <a:xfrm>
            <a:off x="11091261" y="12868871"/>
            <a:ext cx="0" cy="860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073A419-737E-4463-848A-1A1AB9FE75A1}"/>
              </a:ext>
            </a:extLst>
          </p:cNvPr>
          <p:cNvSpPr/>
          <p:nvPr/>
        </p:nvSpPr>
        <p:spPr>
          <a:xfrm>
            <a:off x="9640538" y="11873662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613214-8BB6-4EE2-A787-C44C59EED617}"/>
              </a:ext>
            </a:extLst>
          </p:cNvPr>
          <p:cNvSpPr txBox="1"/>
          <p:nvPr/>
        </p:nvSpPr>
        <p:spPr>
          <a:xfrm>
            <a:off x="10483148" y="12102047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Drying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87" name="Straight Arrow Connector 6">
            <a:extLst>
              <a:ext uri="{FF2B5EF4-FFF2-40B4-BE49-F238E27FC236}">
                <a16:creationId xmlns:a16="http://schemas.microsoft.com/office/drawing/2014/main" id="{9EDE6069-D43A-496A-B269-5D33A2CE282E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8077863" y="12371267"/>
            <a:ext cx="1562675" cy="76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F72B987-D07B-424B-90D3-31927DE7F9DE}"/>
              </a:ext>
            </a:extLst>
          </p:cNvPr>
          <p:cNvSpPr/>
          <p:nvPr/>
        </p:nvSpPr>
        <p:spPr>
          <a:xfrm>
            <a:off x="9640538" y="13747033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CB1922-1271-4690-938A-9D657A0BE4D3}"/>
              </a:ext>
            </a:extLst>
          </p:cNvPr>
          <p:cNvSpPr txBox="1"/>
          <p:nvPr/>
        </p:nvSpPr>
        <p:spPr>
          <a:xfrm>
            <a:off x="10239810" y="13972972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Plodder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93" name="Straight Arrow Connector 6">
            <a:extLst>
              <a:ext uri="{FF2B5EF4-FFF2-40B4-BE49-F238E27FC236}">
                <a16:creationId xmlns:a16="http://schemas.microsoft.com/office/drawing/2014/main" id="{4DAAEAA3-5781-4989-B49B-A6A131C38BA3}"/>
              </a:ext>
            </a:extLst>
          </p:cNvPr>
          <p:cNvCxnSpPr>
            <a:cxnSpLocks/>
          </p:cNvCxnSpPr>
          <p:nvPr/>
        </p:nvCxnSpPr>
        <p:spPr>
          <a:xfrm>
            <a:off x="6730017" y="11012697"/>
            <a:ext cx="0" cy="860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95F008C-B719-4173-BC8A-C0549BA90F2A}"/>
              </a:ext>
            </a:extLst>
          </p:cNvPr>
          <p:cNvSpPr/>
          <p:nvPr/>
        </p:nvSpPr>
        <p:spPr>
          <a:xfrm>
            <a:off x="5388674" y="15809172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ADE768-8187-4538-8970-8B6B97719306}"/>
              </a:ext>
            </a:extLst>
          </p:cNvPr>
          <p:cNvSpPr txBox="1"/>
          <p:nvPr/>
        </p:nvSpPr>
        <p:spPr>
          <a:xfrm>
            <a:off x="5959719" y="15850274"/>
            <a:ext cx="1702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Cutting</a:t>
            </a:r>
          </a:p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wrapping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96" name="Straight Arrow Connector 6">
            <a:extLst>
              <a:ext uri="{FF2B5EF4-FFF2-40B4-BE49-F238E27FC236}">
                <a16:creationId xmlns:a16="http://schemas.microsoft.com/office/drawing/2014/main" id="{0CAD42C6-E45D-422C-B91F-BDD9885E385E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>
          <a:xfrm rot="5400000">
            <a:off x="8865939" y="14109777"/>
            <a:ext cx="1564535" cy="282946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68830F-8E0F-4A91-87B2-C591E98EC3D7}"/>
              </a:ext>
            </a:extLst>
          </p:cNvPr>
          <p:cNvGrpSpPr/>
          <p:nvPr/>
        </p:nvGrpSpPr>
        <p:grpSpPr>
          <a:xfrm>
            <a:off x="643466" y="13972972"/>
            <a:ext cx="1902340" cy="523220"/>
            <a:chOff x="643467" y="6079066"/>
            <a:chExt cx="1507066" cy="523220"/>
          </a:xfrm>
        </p:grpSpPr>
        <p:sp>
          <p:nvSpPr>
            <p:cNvPr id="103" name="Arrow: Chevron 102">
              <a:extLst>
                <a:ext uri="{FF2B5EF4-FFF2-40B4-BE49-F238E27FC236}">
                  <a16:creationId xmlns:a16="http://schemas.microsoft.com/office/drawing/2014/main" id="{C0011FC1-3CDC-424A-987D-D1DF24F8B717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30999D-4536-48A3-9726-A2F56D16D4E2}"/>
                </a:ext>
              </a:extLst>
            </p:cNvPr>
            <p:cNvSpPr txBox="1"/>
            <p:nvPr/>
          </p:nvSpPr>
          <p:spPr>
            <a:xfrm>
              <a:off x="873038" y="6079066"/>
              <a:ext cx="11965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Additive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07" name="Straight Arrow Connector 6">
            <a:extLst>
              <a:ext uri="{FF2B5EF4-FFF2-40B4-BE49-F238E27FC236}">
                <a16:creationId xmlns:a16="http://schemas.microsoft.com/office/drawing/2014/main" id="{11556C6C-305A-4EE1-BAC4-408720602E5C}"/>
              </a:ext>
            </a:extLst>
          </p:cNvPr>
          <p:cNvCxnSpPr>
            <a:cxnSpLocks/>
            <a:stCxn id="103" idx="3"/>
            <a:endCxn id="91" idx="1"/>
          </p:cNvCxnSpPr>
          <p:nvPr/>
        </p:nvCxnSpPr>
        <p:spPr>
          <a:xfrm>
            <a:off x="2545806" y="14226972"/>
            <a:ext cx="7094732" cy="176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E65A5AB-C4FB-49D9-BE3C-5153C6C06F8A}"/>
              </a:ext>
            </a:extLst>
          </p:cNvPr>
          <p:cNvGrpSpPr/>
          <p:nvPr/>
        </p:nvGrpSpPr>
        <p:grpSpPr>
          <a:xfrm>
            <a:off x="10728457" y="17963969"/>
            <a:ext cx="1902341" cy="523220"/>
            <a:chOff x="643467" y="3471334"/>
            <a:chExt cx="1507066" cy="523220"/>
          </a:xfrm>
        </p:grpSpPr>
        <p:sp>
          <p:nvSpPr>
            <p:cNvPr id="112" name="Arrow: Chevron 111">
              <a:extLst>
                <a:ext uri="{FF2B5EF4-FFF2-40B4-BE49-F238E27FC236}">
                  <a16:creationId xmlns:a16="http://schemas.microsoft.com/office/drawing/2014/main" id="{0A526E47-F91B-4FB2-A9A7-18440488A3CC}"/>
                </a:ext>
              </a:extLst>
            </p:cNvPr>
            <p:cNvSpPr/>
            <p:nvPr/>
          </p:nvSpPr>
          <p:spPr>
            <a:xfrm>
              <a:off x="643467" y="3471334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4DBAAD6-2D95-479B-8206-0A16D8581431}"/>
                </a:ext>
              </a:extLst>
            </p:cNvPr>
            <p:cNvSpPr txBox="1"/>
            <p:nvPr/>
          </p:nvSpPr>
          <p:spPr>
            <a:xfrm>
              <a:off x="856321" y="3471334"/>
              <a:ext cx="774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Soap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7ED9B39D-DAAA-4AE5-9CE9-804EFA1EB009}"/>
              </a:ext>
            </a:extLst>
          </p:cNvPr>
          <p:cNvCxnSpPr>
            <a:cxnSpLocks/>
            <a:stCxn id="94" idx="2"/>
            <a:endCxn id="112" idx="1"/>
          </p:cNvCxnSpPr>
          <p:nvPr/>
        </p:nvCxnSpPr>
        <p:spPr>
          <a:xfrm rot="16200000" flipH="1">
            <a:off x="8189971" y="15425483"/>
            <a:ext cx="1413588" cy="417138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F2F67A6-68E0-4A8E-A928-938EFD7BA130}"/>
              </a:ext>
            </a:extLst>
          </p:cNvPr>
          <p:cNvSpPr txBox="1"/>
          <p:nvPr/>
        </p:nvSpPr>
        <p:spPr>
          <a:xfrm>
            <a:off x="3228596" y="11959043"/>
            <a:ext cx="15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Weak Acid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C07C02-972A-4FC4-B8F9-A9D5EACECE00}"/>
              </a:ext>
            </a:extLst>
          </p:cNvPr>
          <p:cNvSpPr txBox="1"/>
          <p:nvPr/>
        </p:nvSpPr>
        <p:spPr>
          <a:xfrm>
            <a:off x="4999559" y="13834410"/>
            <a:ext cx="249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Fragrances +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Colour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</TotalTime>
  <Words>37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Delgado</dc:creator>
  <cp:lastModifiedBy>Oscar J. Delgado-Melo</cp:lastModifiedBy>
  <cp:revision>113</cp:revision>
  <cp:lastPrinted>2020-11-30T20:35:18Z</cp:lastPrinted>
  <dcterms:created xsi:type="dcterms:W3CDTF">2018-08-23T16:05:03Z</dcterms:created>
  <dcterms:modified xsi:type="dcterms:W3CDTF">2021-01-14T03:08:11Z</dcterms:modified>
</cp:coreProperties>
</file>