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</p:sldIdLst>
  <p:sldSz cx="21599525" cy="1440021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3E89"/>
    <a:srgbClr val="29B669"/>
    <a:srgbClr val="93939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456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08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00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32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49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10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40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79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91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64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6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71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351CF-CADE-4AF2-B490-79D0BE947286}" type="datetimeFigureOut">
              <a:rPr lang="en-CA" smtClean="0"/>
              <a:t>2021-01-13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265A-C286-4A05-ACBF-EC454838CF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83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9EB31D99-6D54-4FF7-94FB-0CABA8D7DF4B}"/>
              </a:ext>
            </a:extLst>
          </p:cNvPr>
          <p:cNvSpPr txBox="1"/>
          <p:nvPr/>
        </p:nvSpPr>
        <p:spPr>
          <a:xfrm>
            <a:off x="1960109" y="1505323"/>
            <a:ext cx="10220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600" b="1" dirty="0">
                <a:latin typeface="Source Sans Pro" panose="020B0503030403020204" pitchFamily="34" charset="0"/>
              </a:rPr>
              <a:t>ICS - PFD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2FD0A91-49BC-4DC5-AC9A-50925362F241}"/>
              </a:ext>
            </a:extLst>
          </p:cNvPr>
          <p:cNvGrpSpPr/>
          <p:nvPr/>
        </p:nvGrpSpPr>
        <p:grpSpPr>
          <a:xfrm>
            <a:off x="626527" y="2265679"/>
            <a:ext cx="1902341" cy="523220"/>
            <a:chOff x="643467" y="3471334"/>
            <a:chExt cx="1507066" cy="523220"/>
          </a:xfrm>
        </p:grpSpPr>
        <p:sp>
          <p:nvSpPr>
            <p:cNvPr id="89" name="Arrow: Chevron 88">
              <a:extLst>
                <a:ext uri="{FF2B5EF4-FFF2-40B4-BE49-F238E27FC236}">
                  <a16:creationId xmlns:a16="http://schemas.microsoft.com/office/drawing/2014/main" id="{5450C7B1-1F95-4951-91C7-EDCCAA90A52A}"/>
                </a:ext>
              </a:extLst>
            </p:cNvPr>
            <p:cNvSpPr/>
            <p:nvPr/>
          </p:nvSpPr>
          <p:spPr>
            <a:xfrm>
              <a:off x="643467" y="3471334"/>
              <a:ext cx="1507066" cy="508000"/>
            </a:xfrm>
            <a:prstGeom prst="chevron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D293B-5FAC-4351-991D-E9733050CF0A}"/>
                </a:ext>
              </a:extLst>
            </p:cNvPr>
            <p:cNvSpPr txBox="1"/>
            <p:nvPr/>
          </p:nvSpPr>
          <p:spPr>
            <a:xfrm>
              <a:off x="928762" y="3471334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FATs</a:t>
              </a:r>
              <a:endParaRPr lang="en-CA" sz="2800" b="1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AC508FE-B427-46C9-B6A3-699CEBC2371A}"/>
              </a:ext>
            </a:extLst>
          </p:cNvPr>
          <p:cNvGrpSpPr/>
          <p:nvPr/>
        </p:nvGrpSpPr>
        <p:grpSpPr>
          <a:xfrm>
            <a:off x="626527" y="3125894"/>
            <a:ext cx="1902340" cy="523220"/>
            <a:chOff x="643467" y="6079066"/>
            <a:chExt cx="1507066" cy="523220"/>
          </a:xfrm>
        </p:grpSpPr>
        <p:sp>
          <p:nvSpPr>
            <p:cNvPr id="98" name="Arrow: Chevron 97">
              <a:extLst>
                <a:ext uri="{FF2B5EF4-FFF2-40B4-BE49-F238E27FC236}">
                  <a16:creationId xmlns:a16="http://schemas.microsoft.com/office/drawing/2014/main" id="{5C136240-3DBD-4AAE-B227-34B9424C1AAA}"/>
                </a:ext>
              </a:extLst>
            </p:cNvPr>
            <p:cNvSpPr/>
            <p:nvPr/>
          </p:nvSpPr>
          <p:spPr>
            <a:xfrm>
              <a:off x="643467" y="6079066"/>
              <a:ext cx="1507066" cy="508000"/>
            </a:xfrm>
            <a:prstGeom prst="chevron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2EB3C22-7466-4B13-B044-1BC6D2B50E39}"/>
                </a:ext>
              </a:extLst>
            </p:cNvPr>
            <p:cNvSpPr txBox="1"/>
            <p:nvPr/>
          </p:nvSpPr>
          <p:spPr>
            <a:xfrm>
              <a:off x="928762" y="6079066"/>
              <a:ext cx="1099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NaOH</a:t>
              </a:r>
              <a:endParaRPr lang="en-CA" sz="2800" b="1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cxnSp>
        <p:nvCxnSpPr>
          <p:cNvPr id="100" name="Straight Arrow Connector 6">
            <a:extLst>
              <a:ext uri="{FF2B5EF4-FFF2-40B4-BE49-F238E27FC236}">
                <a16:creationId xmlns:a16="http://schemas.microsoft.com/office/drawing/2014/main" id="{FB720B7D-2E5C-43B0-AC1F-93775B798C33}"/>
              </a:ext>
            </a:extLst>
          </p:cNvPr>
          <p:cNvCxnSpPr>
            <a:cxnSpLocks/>
            <a:stCxn id="89" idx="3"/>
            <a:endCxn id="175" idx="3"/>
          </p:cNvCxnSpPr>
          <p:nvPr/>
        </p:nvCxnSpPr>
        <p:spPr>
          <a:xfrm>
            <a:off x="2528868" y="2519679"/>
            <a:ext cx="1742219" cy="178948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6">
            <a:extLst>
              <a:ext uri="{FF2B5EF4-FFF2-40B4-BE49-F238E27FC236}">
                <a16:creationId xmlns:a16="http://schemas.microsoft.com/office/drawing/2014/main" id="{27AFEBF1-21FE-411C-8FA5-9A5DC3E9EE80}"/>
              </a:ext>
            </a:extLst>
          </p:cNvPr>
          <p:cNvCxnSpPr>
            <a:cxnSpLocks/>
            <a:stCxn id="98" idx="3"/>
            <a:endCxn id="134" idx="0"/>
          </p:cNvCxnSpPr>
          <p:nvPr/>
        </p:nvCxnSpPr>
        <p:spPr>
          <a:xfrm>
            <a:off x="2528867" y="3379894"/>
            <a:ext cx="1577079" cy="94154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6">
            <a:extLst>
              <a:ext uri="{FF2B5EF4-FFF2-40B4-BE49-F238E27FC236}">
                <a16:creationId xmlns:a16="http://schemas.microsoft.com/office/drawing/2014/main" id="{BACD0F56-E750-40A5-9782-7D4500CA6F0F}"/>
              </a:ext>
            </a:extLst>
          </p:cNvPr>
          <p:cNvCxnSpPr>
            <a:cxnSpLocks/>
            <a:stCxn id="175" idx="1"/>
            <a:endCxn id="3" idx="3"/>
          </p:cNvCxnSpPr>
          <p:nvPr/>
        </p:nvCxnSpPr>
        <p:spPr>
          <a:xfrm rot="16200000" flipH="1">
            <a:off x="5197107" y="5732012"/>
            <a:ext cx="1015926" cy="286796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CE91305-C132-4A41-8978-31722671D284}"/>
              </a:ext>
            </a:extLst>
          </p:cNvPr>
          <p:cNvGrpSpPr/>
          <p:nvPr/>
        </p:nvGrpSpPr>
        <p:grpSpPr>
          <a:xfrm>
            <a:off x="16811056" y="9454808"/>
            <a:ext cx="1902341" cy="523220"/>
            <a:chOff x="643467" y="3471334"/>
            <a:chExt cx="1507066" cy="523220"/>
          </a:xfrm>
        </p:grpSpPr>
        <p:sp>
          <p:nvSpPr>
            <p:cNvPr id="123" name="Arrow: Chevron 122">
              <a:extLst>
                <a:ext uri="{FF2B5EF4-FFF2-40B4-BE49-F238E27FC236}">
                  <a16:creationId xmlns:a16="http://schemas.microsoft.com/office/drawing/2014/main" id="{4CDB85E2-CA73-4707-BE68-EF2C3BEB3BEA}"/>
                </a:ext>
              </a:extLst>
            </p:cNvPr>
            <p:cNvSpPr/>
            <p:nvPr/>
          </p:nvSpPr>
          <p:spPr>
            <a:xfrm>
              <a:off x="643467" y="3471334"/>
              <a:ext cx="1507066" cy="508000"/>
            </a:xfrm>
            <a:prstGeom prst="chevr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28110D7-896E-49C9-8DAD-68F611C2C63D}"/>
                </a:ext>
              </a:extLst>
            </p:cNvPr>
            <p:cNvSpPr txBox="1"/>
            <p:nvPr/>
          </p:nvSpPr>
          <p:spPr>
            <a:xfrm>
              <a:off x="856321" y="3471334"/>
              <a:ext cx="11901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Glycerol</a:t>
              </a:r>
              <a:endParaRPr lang="en-CA" sz="2800" b="1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cxnSp>
        <p:nvCxnSpPr>
          <p:cNvPr id="126" name="Straight Arrow Connector 6">
            <a:extLst>
              <a:ext uri="{FF2B5EF4-FFF2-40B4-BE49-F238E27FC236}">
                <a16:creationId xmlns:a16="http://schemas.microsoft.com/office/drawing/2014/main" id="{C65BC6B4-9081-4A4F-BCE5-0ABF4D7DA96F}"/>
              </a:ext>
            </a:extLst>
          </p:cNvPr>
          <p:cNvCxnSpPr>
            <a:cxnSpLocks/>
            <a:endCxn id="123" idx="1"/>
          </p:cNvCxnSpPr>
          <p:nvPr/>
        </p:nvCxnSpPr>
        <p:spPr>
          <a:xfrm flipV="1">
            <a:off x="13942550" y="9708808"/>
            <a:ext cx="3122506" cy="177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6">
            <a:extLst>
              <a:ext uri="{FF2B5EF4-FFF2-40B4-BE49-F238E27FC236}">
                <a16:creationId xmlns:a16="http://schemas.microsoft.com/office/drawing/2014/main" id="{5F9757EF-D6E7-440F-9825-1F4C1F73BB45}"/>
              </a:ext>
            </a:extLst>
          </p:cNvPr>
          <p:cNvCxnSpPr>
            <a:cxnSpLocks/>
            <a:stCxn id="179" idx="3"/>
            <a:endCxn id="175" idx="0"/>
          </p:cNvCxnSpPr>
          <p:nvPr/>
        </p:nvCxnSpPr>
        <p:spPr>
          <a:xfrm flipV="1">
            <a:off x="2528867" y="5483599"/>
            <a:ext cx="1287035" cy="20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E7B8DD0-C2C9-4199-9968-9A43655DA1A8}"/>
              </a:ext>
            </a:extLst>
          </p:cNvPr>
          <p:cNvSpPr/>
          <p:nvPr/>
        </p:nvSpPr>
        <p:spPr>
          <a:xfrm>
            <a:off x="3224349" y="5028428"/>
            <a:ext cx="580087" cy="284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D03A893-3E08-46E8-905D-69BB93192591}"/>
              </a:ext>
            </a:extLst>
          </p:cNvPr>
          <p:cNvSpPr/>
          <p:nvPr/>
        </p:nvSpPr>
        <p:spPr>
          <a:xfrm>
            <a:off x="4624736" y="5028429"/>
            <a:ext cx="580087" cy="284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70D582C-811B-4B69-863C-9AFA5181F8AB}"/>
              </a:ext>
            </a:extLst>
          </p:cNvPr>
          <p:cNvSpPr/>
          <p:nvPr/>
        </p:nvSpPr>
        <p:spPr>
          <a:xfrm>
            <a:off x="5283200" y="9999395"/>
            <a:ext cx="2844800" cy="9952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666C2EF-F9DE-461A-B23A-0F479ACE9C7E}"/>
              </a:ext>
            </a:extLst>
          </p:cNvPr>
          <p:cNvSpPr txBox="1"/>
          <p:nvPr/>
        </p:nvSpPr>
        <p:spPr>
          <a:xfrm>
            <a:off x="5420632" y="10235389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Lye Separation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33" name="Straight Arrow Connector 6">
            <a:extLst>
              <a:ext uri="{FF2B5EF4-FFF2-40B4-BE49-F238E27FC236}">
                <a16:creationId xmlns:a16="http://schemas.microsoft.com/office/drawing/2014/main" id="{FF43BDFE-73C2-4A3A-99F6-5DDC9B0E2DFC}"/>
              </a:ext>
            </a:extLst>
          </p:cNvPr>
          <p:cNvCxnSpPr>
            <a:cxnSpLocks/>
          </p:cNvCxnSpPr>
          <p:nvPr/>
        </p:nvCxnSpPr>
        <p:spPr>
          <a:xfrm>
            <a:off x="6705599" y="9115004"/>
            <a:ext cx="0" cy="8609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366FE35-9519-4BD0-8654-A14D19DC2DC2}"/>
              </a:ext>
            </a:extLst>
          </p:cNvPr>
          <p:cNvSpPr/>
          <p:nvPr/>
        </p:nvSpPr>
        <p:spPr>
          <a:xfrm>
            <a:off x="3815902" y="4321442"/>
            <a:ext cx="580087" cy="284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8A88169-3F4E-4C9E-A4A1-B53E0F7C90BB}"/>
              </a:ext>
            </a:extLst>
          </p:cNvPr>
          <p:cNvGrpSpPr/>
          <p:nvPr/>
        </p:nvGrpSpPr>
        <p:grpSpPr>
          <a:xfrm>
            <a:off x="643467" y="8350603"/>
            <a:ext cx="1902340" cy="523220"/>
            <a:chOff x="643467" y="6079066"/>
            <a:chExt cx="1507066" cy="523220"/>
          </a:xfrm>
        </p:grpSpPr>
        <p:sp>
          <p:nvSpPr>
            <p:cNvPr id="136" name="Arrow: Chevron 135">
              <a:extLst>
                <a:ext uri="{FF2B5EF4-FFF2-40B4-BE49-F238E27FC236}">
                  <a16:creationId xmlns:a16="http://schemas.microsoft.com/office/drawing/2014/main" id="{C1201B7D-D166-447F-9E34-C70E16DBD485}"/>
                </a:ext>
              </a:extLst>
            </p:cNvPr>
            <p:cNvSpPr/>
            <p:nvPr/>
          </p:nvSpPr>
          <p:spPr>
            <a:xfrm>
              <a:off x="643467" y="6079066"/>
              <a:ext cx="1507066" cy="508000"/>
            </a:xfrm>
            <a:prstGeom prst="chevr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ABE94A2-EAA0-4324-BC6C-6BB92CD9ACD5}"/>
                </a:ext>
              </a:extLst>
            </p:cNvPr>
            <p:cNvSpPr txBox="1"/>
            <p:nvPr/>
          </p:nvSpPr>
          <p:spPr>
            <a:xfrm>
              <a:off x="928762" y="6079066"/>
              <a:ext cx="5895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Lye</a:t>
              </a:r>
              <a:endParaRPr lang="en-CA" sz="2800" b="1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cxnSp>
        <p:nvCxnSpPr>
          <p:cNvPr id="138" name="Straight Arrow Connector 6">
            <a:extLst>
              <a:ext uri="{FF2B5EF4-FFF2-40B4-BE49-F238E27FC236}">
                <a16:creationId xmlns:a16="http://schemas.microsoft.com/office/drawing/2014/main" id="{D53837CC-D156-4E49-9689-FD93499FBE8E}"/>
              </a:ext>
            </a:extLst>
          </p:cNvPr>
          <p:cNvCxnSpPr>
            <a:cxnSpLocks/>
            <a:stCxn id="136" idx="3"/>
          </p:cNvCxnSpPr>
          <p:nvPr/>
        </p:nvCxnSpPr>
        <p:spPr>
          <a:xfrm flipV="1">
            <a:off x="2545807" y="7297992"/>
            <a:ext cx="1818032" cy="13066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768BD17-751C-48AC-B8AE-9E97FEEB553F}"/>
              </a:ext>
            </a:extLst>
          </p:cNvPr>
          <p:cNvSpPr/>
          <p:nvPr/>
        </p:nvSpPr>
        <p:spPr>
          <a:xfrm>
            <a:off x="3098076" y="8330590"/>
            <a:ext cx="580087" cy="284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0" name="Straight Arrow Connector 6">
            <a:extLst>
              <a:ext uri="{FF2B5EF4-FFF2-40B4-BE49-F238E27FC236}">
                <a16:creationId xmlns:a16="http://schemas.microsoft.com/office/drawing/2014/main" id="{47FFE1D3-0351-491F-B508-0AACE0063AD5}"/>
              </a:ext>
            </a:extLst>
          </p:cNvPr>
          <p:cNvCxnSpPr>
            <a:cxnSpLocks/>
            <a:stCxn id="130" idx="1"/>
            <a:endCxn id="139" idx="2"/>
          </p:cNvCxnSpPr>
          <p:nvPr/>
        </p:nvCxnSpPr>
        <p:spPr>
          <a:xfrm rot="10800000">
            <a:off x="3388120" y="8615370"/>
            <a:ext cx="1895080" cy="188163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B2B6A6A-A6A4-412B-B2EB-0AD4BC79C2C3}"/>
              </a:ext>
            </a:extLst>
          </p:cNvPr>
          <p:cNvSpPr txBox="1"/>
          <p:nvPr/>
        </p:nvSpPr>
        <p:spPr>
          <a:xfrm>
            <a:off x="13250464" y="6475676"/>
            <a:ext cx="266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Soap + Glycerol + Lye</a:t>
            </a:r>
            <a:endParaRPr lang="en-CA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03170D-4D97-4D40-8072-34810A2771BE}"/>
              </a:ext>
            </a:extLst>
          </p:cNvPr>
          <p:cNvSpPr txBox="1"/>
          <p:nvPr/>
        </p:nvSpPr>
        <p:spPr>
          <a:xfrm>
            <a:off x="3567613" y="6910101"/>
            <a:ext cx="921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Lye</a:t>
            </a:r>
            <a:endParaRPr lang="en-CA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481081A-8C6B-4528-9CE8-F74C6358BA63}"/>
              </a:ext>
            </a:extLst>
          </p:cNvPr>
          <p:cNvSpPr txBox="1"/>
          <p:nvPr/>
        </p:nvSpPr>
        <p:spPr>
          <a:xfrm>
            <a:off x="3617785" y="10035334"/>
            <a:ext cx="921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Lye</a:t>
            </a:r>
            <a:endParaRPr lang="en-CA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3B998B9-0DFF-46B3-B8DD-645BE4C70D59}"/>
              </a:ext>
            </a:extLst>
          </p:cNvPr>
          <p:cNvGrpSpPr/>
          <p:nvPr/>
        </p:nvGrpSpPr>
        <p:grpSpPr>
          <a:xfrm>
            <a:off x="643467" y="12117267"/>
            <a:ext cx="1902340" cy="523220"/>
            <a:chOff x="643467" y="6079066"/>
            <a:chExt cx="1507066" cy="523220"/>
          </a:xfrm>
        </p:grpSpPr>
        <p:sp>
          <p:nvSpPr>
            <p:cNvPr id="146" name="Arrow: Chevron 145">
              <a:extLst>
                <a:ext uri="{FF2B5EF4-FFF2-40B4-BE49-F238E27FC236}">
                  <a16:creationId xmlns:a16="http://schemas.microsoft.com/office/drawing/2014/main" id="{3C91220C-FF01-4387-B7ED-4AB07CC3371C}"/>
                </a:ext>
              </a:extLst>
            </p:cNvPr>
            <p:cNvSpPr/>
            <p:nvPr/>
          </p:nvSpPr>
          <p:spPr>
            <a:xfrm>
              <a:off x="643467" y="6079066"/>
              <a:ext cx="1507066" cy="508000"/>
            </a:xfrm>
            <a:prstGeom prst="chevr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E9891BE-C39A-463B-B8F0-517E4B08D449}"/>
                </a:ext>
              </a:extLst>
            </p:cNvPr>
            <p:cNvSpPr txBox="1"/>
            <p:nvPr/>
          </p:nvSpPr>
          <p:spPr>
            <a:xfrm>
              <a:off x="928762" y="6079066"/>
              <a:ext cx="683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Acid</a:t>
              </a:r>
              <a:endParaRPr lang="en-CA" sz="2800" b="1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0A32BB10-21DC-456F-BEB8-2FD47CC26EE4}"/>
              </a:ext>
            </a:extLst>
          </p:cNvPr>
          <p:cNvSpPr/>
          <p:nvPr/>
        </p:nvSpPr>
        <p:spPr>
          <a:xfrm>
            <a:off x="5283199" y="11878995"/>
            <a:ext cx="2844800" cy="9952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C0970E3-2726-4DAA-ABC4-A53399FB78BC}"/>
              </a:ext>
            </a:extLst>
          </p:cNvPr>
          <p:cNvSpPr txBox="1"/>
          <p:nvPr/>
        </p:nvSpPr>
        <p:spPr>
          <a:xfrm>
            <a:off x="5420631" y="12114989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Neutralization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50" name="Straight Arrow Connector 6">
            <a:extLst>
              <a:ext uri="{FF2B5EF4-FFF2-40B4-BE49-F238E27FC236}">
                <a16:creationId xmlns:a16="http://schemas.microsoft.com/office/drawing/2014/main" id="{8D12C790-5EB2-424E-B5CE-830DD7FCCF78}"/>
              </a:ext>
            </a:extLst>
          </p:cNvPr>
          <p:cNvCxnSpPr>
            <a:cxnSpLocks/>
            <a:stCxn id="146" idx="3"/>
            <a:endCxn id="148" idx="1"/>
          </p:cNvCxnSpPr>
          <p:nvPr/>
        </p:nvCxnSpPr>
        <p:spPr>
          <a:xfrm>
            <a:off x="2545807" y="12371267"/>
            <a:ext cx="2737392" cy="53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6">
            <a:extLst>
              <a:ext uri="{FF2B5EF4-FFF2-40B4-BE49-F238E27FC236}">
                <a16:creationId xmlns:a16="http://schemas.microsoft.com/office/drawing/2014/main" id="{730FA500-5EA1-4C49-9585-18CD6F287AE9}"/>
              </a:ext>
            </a:extLst>
          </p:cNvPr>
          <p:cNvCxnSpPr>
            <a:cxnSpLocks/>
          </p:cNvCxnSpPr>
          <p:nvPr/>
        </p:nvCxnSpPr>
        <p:spPr>
          <a:xfrm>
            <a:off x="11091261" y="12868871"/>
            <a:ext cx="0" cy="8609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AB93D27F-DFA5-4E70-AB85-A8623F6BDDD0}"/>
              </a:ext>
            </a:extLst>
          </p:cNvPr>
          <p:cNvSpPr/>
          <p:nvPr/>
        </p:nvSpPr>
        <p:spPr>
          <a:xfrm>
            <a:off x="9640538" y="11873662"/>
            <a:ext cx="2844800" cy="9952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B7A9193-ABAC-42F0-B6B5-34B049AF043B}"/>
              </a:ext>
            </a:extLst>
          </p:cNvPr>
          <p:cNvSpPr txBox="1"/>
          <p:nvPr/>
        </p:nvSpPr>
        <p:spPr>
          <a:xfrm>
            <a:off x="10483148" y="12102047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Drying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54" name="Straight Arrow Connector 6">
            <a:extLst>
              <a:ext uri="{FF2B5EF4-FFF2-40B4-BE49-F238E27FC236}">
                <a16:creationId xmlns:a16="http://schemas.microsoft.com/office/drawing/2014/main" id="{FFD59279-4226-4758-8281-A72571A04541}"/>
              </a:ext>
            </a:extLst>
          </p:cNvPr>
          <p:cNvCxnSpPr>
            <a:cxnSpLocks/>
            <a:endCxn id="152" idx="1"/>
          </p:cNvCxnSpPr>
          <p:nvPr/>
        </p:nvCxnSpPr>
        <p:spPr>
          <a:xfrm flipV="1">
            <a:off x="8077863" y="12371267"/>
            <a:ext cx="1562675" cy="76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DE780EE3-888C-42C8-8A5A-CDFE3EAF7E90}"/>
              </a:ext>
            </a:extLst>
          </p:cNvPr>
          <p:cNvSpPr/>
          <p:nvPr/>
        </p:nvSpPr>
        <p:spPr>
          <a:xfrm>
            <a:off x="9640538" y="13747033"/>
            <a:ext cx="2844800" cy="9952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EADC318-3107-43B4-A737-2164E3A70096}"/>
              </a:ext>
            </a:extLst>
          </p:cNvPr>
          <p:cNvSpPr txBox="1"/>
          <p:nvPr/>
        </p:nvSpPr>
        <p:spPr>
          <a:xfrm>
            <a:off x="10239810" y="13972972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Plodder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57" name="Straight Arrow Connector 6">
            <a:extLst>
              <a:ext uri="{FF2B5EF4-FFF2-40B4-BE49-F238E27FC236}">
                <a16:creationId xmlns:a16="http://schemas.microsoft.com/office/drawing/2014/main" id="{FAD96290-31E7-4581-8375-1E5A9E4633FE}"/>
              </a:ext>
            </a:extLst>
          </p:cNvPr>
          <p:cNvCxnSpPr>
            <a:cxnSpLocks/>
          </p:cNvCxnSpPr>
          <p:nvPr/>
        </p:nvCxnSpPr>
        <p:spPr>
          <a:xfrm>
            <a:off x="6730017" y="11012697"/>
            <a:ext cx="0" cy="8609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AEFCB9A5-DAC8-47CC-A237-D64A12334E05}"/>
              </a:ext>
            </a:extLst>
          </p:cNvPr>
          <p:cNvSpPr/>
          <p:nvPr/>
        </p:nvSpPr>
        <p:spPr>
          <a:xfrm>
            <a:off x="5388674" y="15809172"/>
            <a:ext cx="2844800" cy="99520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3FB93DE-B808-4F63-985F-5657EA101D51}"/>
              </a:ext>
            </a:extLst>
          </p:cNvPr>
          <p:cNvSpPr txBox="1"/>
          <p:nvPr/>
        </p:nvSpPr>
        <p:spPr>
          <a:xfrm>
            <a:off x="5959719" y="15850274"/>
            <a:ext cx="1702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Cutting</a:t>
            </a:r>
          </a:p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wrapping</a:t>
            </a:r>
            <a:endParaRPr lang="en-CA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60" name="Straight Arrow Connector 6">
            <a:extLst>
              <a:ext uri="{FF2B5EF4-FFF2-40B4-BE49-F238E27FC236}">
                <a16:creationId xmlns:a16="http://schemas.microsoft.com/office/drawing/2014/main" id="{CD0D287F-9171-4216-9B7D-ADF220ADD9DF}"/>
              </a:ext>
            </a:extLst>
          </p:cNvPr>
          <p:cNvCxnSpPr>
            <a:cxnSpLocks/>
            <a:stCxn id="155" idx="2"/>
            <a:endCxn id="158" idx="3"/>
          </p:cNvCxnSpPr>
          <p:nvPr/>
        </p:nvCxnSpPr>
        <p:spPr>
          <a:xfrm rot="5400000">
            <a:off x="8865939" y="14109777"/>
            <a:ext cx="1564535" cy="282946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3095337-B4BC-4BAE-B847-3F1045CAD713}"/>
              </a:ext>
            </a:extLst>
          </p:cNvPr>
          <p:cNvGrpSpPr/>
          <p:nvPr/>
        </p:nvGrpSpPr>
        <p:grpSpPr>
          <a:xfrm>
            <a:off x="643466" y="13972972"/>
            <a:ext cx="1902340" cy="523220"/>
            <a:chOff x="643467" y="6079066"/>
            <a:chExt cx="1507066" cy="523220"/>
          </a:xfrm>
        </p:grpSpPr>
        <p:sp>
          <p:nvSpPr>
            <p:cNvPr id="162" name="Arrow: Chevron 161">
              <a:extLst>
                <a:ext uri="{FF2B5EF4-FFF2-40B4-BE49-F238E27FC236}">
                  <a16:creationId xmlns:a16="http://schemas.microsoft.com/office/drawing/2014/main" id="{67C2B473-1018-4D76-8879-4CEAAD451BC5}"/>
                </a:ext>
              </a:extLst>
            </p:cNvPr>
            <p:cNvSpPr/>
            <p:nvPr/>
          </p:nvSpPr>
          <p:spPr>
            <a:xfrm>
              <a:off x="643467" y="6079066"/>
              <a:ext cx="1507066" cy="508000"/>
            </a:xfrm>
            <a:prstGeom prst="chevr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DEC342C-2CFE-4B68-90FC-0474AABED46D}"/>
                </a:ext>
              </a:extLst>
            </p:cNvPr>
            <p:cNvSpPr txBox="1"/>
            <p:nvPr/>
          </p:nvSpPr>
          <p:spPr>
            <a:xfrm>
              <a:off x="873038" y="6079066"/>
              <a:ext cx="11965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Additive</a:t>
              </a:r>
              <a:endParaRPr lang="en-CA" sz="2800" b="1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cxnSp>
        <p:nvCxnSpPr>
          <p:cNvPr id="164" name="Straight Arrow Connector 6">
            <a:extLst>
              <a:ext uri="{FF2B5EF4-FFF2-40B4-BE49-F238E27FC236}">
                <a16:creationId xmlns:a16="http://schemas.microsoft.com/office/drawing/2014/main" id="{19928E97-E7B4-462D-8465-51118128D910}"/>
              </a:ext>
            </a:extLst>
          </p:cNvPr>
          <p:cNvCxnSpPr>
            <a:cxnSpLocks/>
            <a:stCxn id="162" idx="3"/>
            <a:endCxn id="155" idx="1"/>
          </p:cNvCxnSpPr>
          <p:nvPr/>
        </p:nvCxnSpPr>
        <p:spPr>
          <a:xfrm>
            <a:off x="2545806" y="14226972"/>
            <a:ext cx="7094732" cy="176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BCD3F3F-F452-4E73-ADED-F5501DFA49BC}"/>
              </a:ext>
            </a:extLst>
          </p:cNvPr>
          <p:cNvGrpSpPr/>
          <p:nvPr/>
        </p:nvGrpSpPr>
        <p:grpSpPr>
          <a:xfrm>
            <a:off x="10728457" y="17963969"/>
            <a:ext cx="1902341" cy="523220"/>
            <a:chOff x="643467" y="3471334"/>
            <a:chExt cx="1507066" cy="523220"/>
          </a:xfrm>
        </p:grpSpPr>
        <p:sp>
          <p:nvSpPr>
            <p:cNvPr id="166" name="Arrow: Chevron 165">
              <a:extLst>
                <a:ext uri="{FF2B5EF4-FFF2-40B4-BE49-F238E27FC236}">
                  <a16:creationId xmlns:a16="http://schemas.microsoft.com/office/drawing/2014/main" id="{98C7441C-26DC-4BE0-AF11-CF2FB01CCCF8}"/>
                </a:ext>
              </a:extLst>
            </p:cNvPr>
            <p:cNvSpPr/>
            <p:nvPr/>
          </p:nvSpPr>
          <p:spPr>
            <a:xfrm>
              <a:off x="643467" y="3471334"/>
              <a:ext cx="1507066" cy="508000"/>
            </a:xfrm>
            <a:prstGeom prst="chevron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626BC20-1A2A-4BA2-A774-4A7558E87E9B}"/>
                </a:ext>
              </a:extLst>
            </p:cNvPr>
            <p:cNvSpPr txBox="1"/>
            <p:nvPr/>
          </p:nvSpPr>
          <p:spPr>
            <a:xfrm>
              <a:off x="856321" y="3471334"/>
              <a:ext cx="7749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Soap</a:t>
              </a:r>
              <a:endParaRPr lang="en-CA" sz="2800" b="1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cxnSp>
        <p:nvCxnSpPr>
          <p:cNvPr id="168" name="Straight Arrow Connector 6">
            <a:extLst>
              <a:ext uri="{FF2B5EF4-FFF2-40B4-BE49-F238E27FC236}">
                <a16:creationId xmlns:a16="http://schemas.microsoft.com/office/drawing/2014/main" id="{5DA84F99-728A-4532-ABE0-19B8CB8C99EB}"/>
              </a:ext>
            </a:extLst>
          </p:cNvPr>
          <p:cNvCxnSpPr>
            <a:cxnSpLocks/>
            <a:stCxn id="158" idx="2"/>
            <a:endCxn id="166" idx="1"/>
          </p:cNvCxnSpPr>
          <p:nvPr/>
        </p:nvCxnSpPr>
        <p:spPr>
          <a:xfrm rot="16200000" flipH="1">
            <a:off x="8189971" y="15425483"/>
            <a:ext cx="1413588" cy="417138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A38959F-5510-4397-BE45-9730E279698B}"/>
              </a:ext>
            </a:extLst>
          </p:cNvPr>
          <p:cNvSpPr txBox="1"/>
          <p:nvPr/>
        </p:nvSpPr>
        <p:spPr>
          <a:xfrm>
            <a:off x="3228596" y="11959043"/>
            <a:ext cx="154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Weak Acid</a:t>
            </a:r>
            <a:endParaRPr lang="en-CA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3C2F4DB-95EB-49F2-872A-BB7D7E48D536}"/>
              </a:ext>
            </a:extLst>
          </p:cNvPr>
          <p:cNvSpPr txBox="1"/>
          <p:nvPr/>
        </p:nvSpPr>
        <p:spPr>
          <a:xfrm>
            <a:off x="4999559" y="13834410"/>
            <a:ext cx="249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Fragrances +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Colour</a:t>
            </a:r>
            <a:endParaRPr lang="en-CA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D763D90-93CD-44AF-A354-B2225A45F889}"/>
              </a:ext>
            </a:extLst>
          </p:cNvPr>
          <p:cNvGrpSpPr/>
          <p:nvPr/>
        </p:nvGrpSpPr>
        <p:grpSpPr>
          <a:xfrm>
            <a:off x="3771559" y="4309166"/>
            <a:ext cx="999059" cy="2348869"/>
            <a:chOff x="9676180" y="7091582"/>
            <a:chExt cx="623844" cy="1419501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741120E5-80D1-473E-868A-3F9202DD037A}"/>
                </a:ext>
              </a:extLst>
            </p:cNvPr>
            <p:cNvGrpSpPr/>
            <p:nvPr/>
          </p:nvGrpSpPr>
          <p:grpSpPr>
            <a:xfrm rot="16200000">
              <a:off x="9278351" y="7489411"/>
              <a:ext cx="1419501" cy="623844"/>
              <a:chOff x="3426400" y="856900"/>
              <a:chExt cx="1789779" cy="1013460"/>
            </a:xfrm>
          </p:grpSpPr>
          <p:sp>
            <p:nvSpPr>
              <p:cNvPr id="175" name="29 Redondear rectángulo de esquina del mismo lado">
                <a:extLst>
                  <a:ext uri="{FF2B5EF4-FFF2-40B4-BE49-F238E27FC236}">
                    <a16:creationId xmlns:a16="http://schemas.microsoft.com/office/drawing/2014/main" id="{203F2AB5-EAED-4259-9CF5-A96E3B7E2706}"/>
                  </a:ext>
                </a:extLst>
              </p:cNvPr>
              <p:cNvSpPr/>
              <p:nvPr/>
            </p:nvSpPr>
            <p:spPr>
              <a:xfrm rot="5400000" flipH="1">
                <a:off x="3859545" y="468740"/>
                <a:ext cx="923493" cy="1789779"/>
              </a:xfrm>
              <a:prstGeom prst="round2SameRect">
                <a:avLst>
                  <a:gd name="adj1" fmla="val 41064"/>
                  <a:gd name="adj2" fmla="val 37489"/>
                </a:avLst>
              </a:prstGeom>
              <a:gradFill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10800000" scaled="1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CO"/>
              </a:p>
            </p:txBody>
          </p:sp>
          <p:sp>
            <p:nvSpPr>
              <p:cNvPr id="176" name="60 Rectángulo">
                <a:extLst>
                  <a:ext uri="{FF2B5EF4-FFF2-40B4-BE49-F238E27FC236}">
                    <a16:creationId xmlns:a16="http://schemas.microsoft.com/office/drawing/2014/main" id="{01830967-6518-4B58-AB7D-990DAEA58E21}"/>
                  </a:ext>
                </a:extLst>
              </p:cNvPr>
              <p:cNvSpPr/>
              <p:nvPr/>
            </p:nvSpPr>
            <p:spPr>
              <a:xfrm rot="16200000" flipH="1">
                <a:off x="4396791" y="1333150"/>
                <a:ext cx="1013460" cy="60960"/>
              </a:xfrm>
              <a:prstGeom prst="rect">
                <a:avLst/>
              </a:prstGeom>
              <a:gradFill>
                <a:gsLst>
                  <a:gs pos="8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  <a:gs pos="55000">
                    <a:srgbClr val="E6E6E6"/>
                  </a:gs>
                </a:gsLst>
                <a:lin ang="10800000" scaled="1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CO"/>
              </a:p>
            </p:txBody>
          </p:sp>
        </p:grpSp>
        <p:sp>
          <p:nvSpPr>
            <p:cNvPr id="174" name="60 Rectángulo">
              <a:extLst>
                <a:ext uri="{FF2B5EF4-FFF2-40B4-BE49-F238E27FC236}">
                  <a16:creationId xmlns:a16="http://schemas.microsoft.com/office/drawing/2014/main" id="{3590D145-C12A-47BF-AA69-94DC4F3744FA}"/>
                </a:ext>
              </a:extLst>
            </p:cNvPr>
            <p:cNvSpPr/>
            <p:nvPr/>
          </p:nvSpPr>
          <p:spPr>
            <a:xfrm rot="10800000" flipH="1">
              <a:off x="9676180" y="8193545"/>
              <a:ext cx="623844" cy="48348"/>
            </a:xfrm>
            <a:prstGeom prst="rect">
              <a:avLst/>
            </a:prstGeom>
            <a:gradFill>
              <a:gsLst>
                <a:gs pos="8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55000">
                  <a:srgbClr val="E6E6E6"/>
                </a:gs>
              </a:gsLst>
              <a:lin ang="108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CO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E0F82AC-BED5-4991-85DA-2BDA33087BF4}"/>
              </a:ext>
            </a:extLst>
          </p:cNvPr>
          <p:cNvGrpSpPr/>
          <p:nvPr/>
        </p:nvGrpSpPr>
        <p:grpSpPr>
          <a:xfrm>
            <a:off x="626527" y="5231611"/>
            <a:ext cx="1902340" cy="523220"/>
            <a:chOff x="643467" y="6079066"/>
            <a:chExt cx="1507066" cy="523220"/>
          </a:xfrm>
        </p:grpSpPr>
        <p:sp>
          <p:nvSpPr>
            <p:cNvPr id="179" name="Arrow: Chevron 178">
              <a:extLst>
                <a:ext uri="{FF2B5EF4-FFF2-40B4-BE49-F238E27FC236}">
                  <a16:creationId xmlns:a16="http://schemas.microsoft.com/office/drawing/2014/main" id="{EBEFBCDD-4561-4498-9CBD-2AA088E1610E}"/>
                </a:ext>
              </a:extLst>
            </p:cNvPr>
            <p:cNvSpPr/>
            <p:nvPr/>
          </p:nvSpPr>
          <p:spPr>
            <a:xfrm>
              <a:off x="643467" y="6079066"/>
              <a:ext cx="1507066" cy="508000"/>
            </a:xfrm>
            <a:prstGeom prst="chevron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5C72362-7102-46FF-9CCC-D34DA9A5C3CA}"/>
                </a:ext>
              </a:extLst>
            </p:cNvPr>
            <p:cNvSpPr txBox="1"/>
            <p:nvPr/>
          </p:nvSpPr>
          <p:spPr>
            <a:xfrm>
              <a:off x="928762" y="6079066"/>
              <a:ext cx="6225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LPS</a:t>
              </a:r>
              <a:endParaRPr lang="en-CA" sz="2800" b="1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7E94D7D1-0D83-4713-B685-21252A983456}"/>
              </a:ext>
            </a:extLst>
          </p:cNvPr>
          <p:cNvSpPr/>
          <p:nvPr/>
        </p:nvSpPr>
        <p:spPr>
          <a:xfrm>
            <a:off x="6237065" y="7673959"/>
            <a:ext cx="1803978" cy="1149460"/>
          </a:xfrm>
          <a:prstGeom prst="snip2SameRect">
            <a:avLst>
              <a:gd name="adj1" fmla="val 0"/>
              <a:gd name="adj2" fmla="val 50000"/>
            </a:avLst>
          </a:prstGeom>
          <a:gradFill>
            <a:gsLst>
              <a:gs pos="8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55000">
                <a:srgbClr val="E6E6E6"/>
              </a:gs>
            </a:gsLst>
            <a:lin ang="10800000" scaled="1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CA" sz="1100"/>
          </a:p>
        </p:txBody>
      </p:sp>
      <p:cxnSp>
        <p:nvCxnSpPr>
          <p:cNvPr id="186" name="Straight Arrow Connector 6">
            <a:extLst>
              <a:ext uri="{FF2B5EF4-FFF2-40B4-BE49-F238E27FC236}">
                <a16:creationId xmlns:a16="http://schemas.microsoft.com/office/drawing/2014/main" id="{D61E97E6-8362-4929-86EA-F3A5309B4AEB}"/>
              </a:ext>
            </a:extLst>
          </p:cNvPr>
          <p:cNvCxnSpPr>
            <a:cxnSpLocks/>
            <a:stCxn id="3" idx="1"/>
            <a:endCxn id="125" idx="1"/>
          </p:cNvCxnSpPr>
          <p:nvPr/>
        </p:nvCxnSpPr>
        <p:spPr>
          <a:xfrm rot="16200000" flipH="1">
            <a:off x="11662897" y="4299576"/>
            <a:ext cx="892999" cy="994068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23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1400</TotalTime>
  <Words>30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Delgado</dc:creator>
  <cp:lastModifiedBy>Oscar J. Delgado-Melo</cp:lastModifiedBy>
  <cp:revision>114</cp:revision>
  <cp:lastPrinted>2020-11-30T20:35:18Z</cp:lastPrinted>
  <dcterms:created xsi:type="dcterms:W3CDTF">2018-08-23T16:05:03Z</dcterms:created>
  <dcterms:modified xsi:type="dcterms:W3CDTF">2021-01-14T03:14:55Z</dcterms:modified>
</cp:coreProperties>
</file>