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62" r:id="rId2"/>
  </p:sldIdLst>
  <p:sldSz cx="21599525" cy="1440021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9ADA"/>
    <a:srgbClr val="B23E89"/>
    <a:srgbClr val="29B669"/>
    <a:srgbClr val="939393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25" d="100"/>
          <a:sy n="25" d="100"/>
        </p:scale>
        <p:origin x="1426" y="3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965" y="2356703"/>
            <a:ext cx="18359596" cy="5013407"/>
          </a:xfrm>
        </p:spPr>
        <p:txBody>
          <a:bodyPr anchor="b"/>
          <a:lstStyle>
            <a:lvl1pPr algn="ctr">
              <a:defRPr sz="125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7563446"/>
            <a:ext cx="16199644" cy="3476717"/>
          </a:xfrm>
        </p:spPr>
        <p:txBody>
          <a:bodyPr/>
          <a:lstStyle>
            <a:lvl1pPr marL="0" indent="0" algn="ctr">
              <a:buNone/>
              <a:defRPr sz="5040"/>
            </a:lvl1pPr>
            <a:lvl2pPr marL="960029" indent="0" algn="ctr">
              <a:buNone/>
              <a:defRPr sz="4200"/>
            </a:lvl2pPr>
            <a:lvl3pPr marL="1920057" indent="0" algn="ctr">
              <a:buNone/>
              <a:defRPr sz="3780"/>
            </a:lvl3pPr>
            <a:lvl4pPr marL="2880086" indent="0" algn="ctr">
              <a:buNone/>
              <a:defRPr sz="3360"/>
            </a:lvl4pPr>
            <a:lvl5pPr marL="3840114" indent="0" algn="ctr">
              <a:buNone/>
              <a:defRPr sz="3360"/>
            </a:lvl5pPr>
            <a:lvl6pPr marL="4800143" indent="0" algn="ctr">
              <a:buNone/>
              <a:defRPr sz="3360"/>
            </a:lvl6pPr>
            <a:lvl7pPr marL="5760171" indent="0" algn="ctr">
              <a:buNone/>
              <a:defRPr sz="3360"/>
            </a:lvl7pPr>
            <a:lvl8pPr marL="6720200" indent="0" algn="ctr">
              <a:buNone/>
              <a:defRPr sz="3360"/>
            </a:lvl8pPr>
            <a:lvl9pPr marL="7680228" indent="0" algn="ctr">
              <a:buNone/>
              <a:defRPr sz="3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351CF-CADE-4AF2-B490-79D0BE947286}" type="datetimeFigureOut">
              <a:rPr lang="en-CA" smtClean="0"/>
              <a:t>2021-01-17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1265A-C286-4A05-ACBF-EC454838CF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5089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351CF-CADE-4AF2-B490-79D0BE947286}" type="datetimeFigureOut">
              <a:rPr lang="en-CA" smtClean="0"/>
              <a:t>2021-01-17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1265A-C286-4A05-ACBF-EC454838CF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4001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1" y="766678"/>
            <a:ext cx="4657398" cy="122035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8" y="766678"/>
            <a:ext cx="13702199" cy="122035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351CF-CADE-4AF2-B490-79D0BE947286}" type="datetimeFigureOut">
              <a:rPr lang="en-CA" smtClean="0"/>
              <a:t>2021-01-17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1265A-C286-4A05-ACBF-EC454838CF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8327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351CF-CADE-4AF2-B490-79D0BE947286}" type="datetimeFigureOut">
              <a:rPr lang="en-CA" smtClean="0"/>
              <a:t>2021-01-17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1265A-C286-4A05-ACBF-EC454838CF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6496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9" y="3590057"/>
            <a:ext cx="18629590" cy="5990088"/>
          </a:xfrm>
        </p:spPr>
        <p:txBody>
          <a:bodyPr anchor="b"/>
          <a:lstStyle>
            <a:lvl1pPr>
              <a:defRPr sz="125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9" y="9636813"/>
            <a:ext cx="18629590" cy="3150046"/>
          </a:xfrm>
        </p:spPr>
        <p:txBody>
          <a:bodyPr/>
          <a:lstStyle>
            <a:lvl1pPr marL="0" indent="0">
              <a:buNone/>
              <a:defRPr sz="5040">
                <a:solidFill>
                  <a:schemeClr val="tx1"/>
                </a:solidFill>
              </a:defRPr>
            </a:lvl1pPr>
            <a:lvl2pPr marL="960029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2pPr>
            <a:lvl3pPr marL="192005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3pPr>
            <a:lvl4pPr marL="2880086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4pPr>
            <a:lvl5pPr marL="3840114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5pPr>
            <a:lvl6pPr marL="4800143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6pPr>
            <a:lvl7pPr marL="5760171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7pPr>
            <a:lvl8pPr marL="672020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8pPr>
            <a:lvl9pPr marL="7680228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351CF-CADE-4AF2-B490-79D0BE947286}" type="datetimeFigureOut">
              <a:rPr lang="en-CA" smtClean="0"/>
              <a:t>2021-01-17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1265A-C286-4A05-ACBF-EC454838CF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010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3833390"/>
            <a:ext cx="9179798" cy="9136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3833390"/>
            <a:ext cx="9179798" cy="9136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351CF-CADE-4AF2-B490-79D0BE947286}" type="datetimeFigureOut">
              <a:rPr lang="en-CA" smtClean="0"/>
              <a:t>2021-01-17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1265A-C286-4A05-ACBF-EC454838CF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4401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766681"/>
            <a:ext cx="18629590" cy="27833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3" y="3530053"/>
            <a:ext cx="9137610" cy="1730025"/>
          </a:xfrm>
        </p:spPr>
        <p:txBody>
          <a:bodyPr anchor="b"/>
          <a:lstStyle>
            <a:lvl1pPr marL="0" indent="0">
              <a:buNone/>
              <a:defRPr sz="5040" b="1"/>
            </a:lvl1pPr>
            <a:lvl2pPr marL="960029" indent="0">
              <a:buNone/>
              <a:defRPr sz="4200" b="1"/>
            </a:lvl2pPr>
            <a:lvl3pPr marL="1920057" indent="0">
              <a:buNone/>
              <a:defRPr sz="3780" b="1"/>
            </a:lvl3pPr>
            <a:lvl4pPr marL="2880086" indent="0">
              <a:buNone/>
              <a:defRPr sz="3360" b="1"/>
            </a:lvl4pPr>
            <a:lvl5pPr marL="3840114" indent="0">
              <a:buNone/>
              <a:defRPr sz="3360" b="1"/>
            </a:lvl5pPr>
            <a:lvl6pPr marL="4800143" indent="0">
              <a:buNone/>
              <a:defRPr sz="3360" b="1"/>
            </a:lvl6pPr>
            <a:lvl7pPr marL="5760171" indent="0">
              <a:buNone/>
              <a:defRPr sz="3360" b="1"/>
            </a:lvl7pPr>
            <a:lvl8pPr marL="6720200" indent="0">
              <a:buNone/>
              <a:defRPr sz="3360" b="1"/>
            </a:lvl8pPr>
            <a:lvl9pPr marL="7680228" indent="0">
              <a:buNone/>
              <a:defRPr sz="3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3" y="5260078"/>
            <a:ext cx="9137610" cy="7736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1" y="3530053"/>
            <a:ext cx="9182611" cy="1730025"/>
          </a:xfrm>
        </p:spPr>
        <p:txBody>
          <a:bodyPr anchor="b"/>
          <a:lstStyle>
            <a:lvl1pPr marL="0" indent="0">
              <a:buNone/>
              <a:defRPr sz="5040" b="1"/>
            </a:lvl1pPr>
            <a:lvl2pPr marL="960029" indent="0">
              <a:buNone/>
              <a:defRPr sz="4200" b="1"/>
            </a:lvl2pPr>
            <a:lvl3pPr marL="1920057" indent="0">
              <a:buNone/>
              <a:defRPr sz="3780" b="1"/>
            </a:lvl3pPr>
            <a:lvl4pPr marL="2880086" indent="0">
              <a:buNone/>
              <a:defRPr sz="3360" b="1"/>
            </a:lvl4pPr>
            <a:lvl5pPr marL="3840114" indent="0">
              <a:buNone/>
              <a:defRPr sz="3360" b="1"/>
            </a:lvl5pPr>
            <a:lvl6pPr marL="4800143" indent="0">
              <a:buNone/>
              <a:defRPr sz="3360" b="1"/>
            </a:lvl6pPr>
            <a:lvl7pPr marL="5760171" indent="0">
              <a:buNone/>
              <a:defRPr sz="3360" b="1"/>
            </a:lvl7pPr>
            <a:lvl8pPr marL="6720200" indent="0">
              <a:buNone/>
              <a:defRPr sz="3360" b="1"/>
            </a:lvl8pPr>
            <a:lvl9pPr marL="7680228" indent="0">
              <a:buNone/>
              <a:defRPr sz="3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1" y="5260078"/>
            <a:ext cx="9182611" cy="7736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351CF-CADE-4AF2-B490-79D0BE947286}" type="datetimeFigureOut">
              <a:rPr lang="en-CA" smtClean="0"/>
              <a:t>2021-01-17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1265A-C286-4A05-ACBF-EC454838CF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0794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351CF-CADE-4AF2-B490-79D0BE947286}" type="datetimeFigureOut">
              <a:rPr lang="en-CA" smtClean="0"/>
              <a:t>2021-01-17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1265A-C286-4A05-ACBF-EC454838CF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2910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351CF-CADE-4AF2-B490-79D0BE947286}" type="datetimeFigureOut">
              <a:rPr lang="en-CA" smtClean="0"/>
              <a:t>2021-01-17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1265A-C286-4A05-ACBF-EC454838CF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2642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960014"/>
            <a:ext cx="6966409" cy="3360050"/>
          </a:xfrm>
        </p:spPr>
        <p:txBody>
          <a:bodyPr anchor="b"/>
          <a:lstStyle>
            <a:lvl1pPr>
              <a:defRPr sz="67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2073367"/>
            <a:ext cx="10934760" cy="10233485"/>
          </a:xfrm>
        </p:spPr>
        <p:txBody>
          <a:bodyPr/>
          <a:lstStyle>
            <a:lvl1pPr>
              <a:defRPr sz="6719"/>
            </a:lvl1pPr>
            <a:lvl2pPr>
              <a:defRPr sz="5879"/>
            </a:lvl2pPr>
            <a:lvl3pPr>
              <a:defRPr sz="504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4320064"/>
            <a:ext cx="6966409" cy="8003453"/>
          </a:xfrm>
        </p:spPr>
        <p:txBody>
          <a:bodyPr/>
          <a:lstStyle>
            <a:lvl1pPr marL="0" indent="0">
              <a:buNone/>
              <a:defRPr sz="3360"/>
            </a:lvl1pPr>
            <a:lvl2pPr marL="960029" indent="0">
              <a:buNone/>
              <a:defRPr sz="2940"/>
            </a:lvl2pPr>
            <a:lvl3pPr marL="1920057" indent="0">
              <a:buNone/>
              <a:defRPr sz="2520"/>
            </a:lvl3pPr>
            <a:lvl4pPr marL="2880086" indent="0">
              <a:buNone/>
              <a:defRPr sz="2100"/>
            </a:lvl4pPr>
            <a:lvl5pPr marL="3840114" indent="0">
              <a:buNone/>
              <a:defRPr sz="2100"/>
            </a:lvl5pPr>
            <a:lvl6pPr marL="4800143" indent="0">
              <a:buNone/>
              <a:defRPr sz="2100"/>
            </a:lvl6pPr>
            <a:lvl7pPr marL="5760171" indent="0">
              <a:buNone/>
              <a:defRPr sz="2100"/>
            </a:lvl7pPr>
            <a:lvl8pPr marL="6720200" indent="0">
              <a:buNone/>
              <a:defRPr sz="2100"/>
            </a:lvl8pPr>
            <a:lvl9pPr marL="7680228" indent="0">
              <a:buNone/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351CF-CADE-4AF2-B490-79D0BE947286}" type="datetimeFigureOut">
              <a:rPr lang="en-CA" smtClean="0"/>
              <a:t>2021-01-17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1265A-C286-4A05-ACBF-EC454838CF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4641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960014"/>
            <a:ext cx="6966409" cy="3360050"/>
          </a:xfrm>
        </p:spPr>
        <p:txBody>
          <a:bodyPr anchor="b"/>
          <a:lstStyle>
            <a:lvl1pPr>
              <a:defRPr sz="67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2073367"/>
            <a:ext cx="10934760" cy="10233485"/>
          </a:xfrm>
        </p:spPr>
        <p:txBody>
          <a:bodyPr anchor="t"/>
          <a:lstStyle>
            <a:lvl1pPr marL="0" indent="0">
              <a:buNone/>
              <a:defRPr sz="6719"/>
            </a:lvl1pPr>
            <a:lvl2pPr marL="960029" indent="0">
              <a:buNone/>
              <a:defRPr sz="5879"/>
            </a:lvl2pPr>
            <a:lvl3pPr marL="1920057" indent="0">
              <a:buNone/>
              <a:defRPr sz="5040"/>
            </a:lvl3pPr>
            <a:lvl4pPr marL="2880086" indent="0">
              <a:buNone/>
              <a:defRPr sz="4200"/>
            </a:lvl4pPr>
            <a:lvl5pPr marL="3840114" indent="0">
              <a:buNone/>
              <a:defRPr sz="4200"/>
            </a:lvl5pPr>
            <a:lvl6pPr marL="4800143" indent="0">
              <a:buNone/>
              <a:defRPr sz="4200"/>
            </a:lvl6pPr>
            <a:lvl7pPr marL="5760171" indent="0">
              <a:buNone/>
              <a:defRPr sz="4200"/>
            </a:lvl7pPr>
            <a:lvl8pPr marL="6720200" indent="0">
              <a:buNone/>
              <a:defRPr sz="4200"/>
            </a:lvl8pPr>
            <a:lvl9pPr marL="7680228" indent="0">
              <a:buNone/>
              <a:defRPr sz="4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4320064"/>
            <a:ext cx="6966409" cy="8003453"/>
          </a:xfrm>
        </p:spPr>
        <p:txBody>
          <a:bodyPr/>
          <a:lstStyle>
            <a:lvl1pPr marL="0" indent="0">
              <a:buNone/>
              <a:defRPr sz="3360"/>
            </a:lvl1pPr>
            <a:lvl2pPr marL="960029" indent="0">
              <a:buNone/>
              <a:defRPr sz="2940"/>
            </a:lvl2pPr>
            <a:lvl3pPr marL="1920057" indent="0">
              <a:buNone/>
              <a:defRPr sz="2520"/>
            </a:lvl3pPr>
            <a:lvl4pPr marL="2880086" indent="0">
              <a:buNone/>
              <a:defRPr sz="2100"/>
            </a:lvl4pPr>
            <a:lvl5pPr marL="3840114" indent="0">
              <a:buNone/>
              <a:defRPr sz="2100"/>
            </a:lvl5pPr>
            <a:lvl6pPr marL="4800143" indent="0">
              <a:buNone/>
              <a:defRPr sz="2100"/>
            </a:lvl6pPr>
            <a:lvl7pPr marL="5760171" indent="0">
              <a:buNone/>
              <a:defRPr sz="2100"/>
            </a:lvl7pPr>
            <a:lvl8pPr marL="6720200" indent="0">
              <a:buNone/>
              <a:defRPr sz="2100"/>
            </a:lvl8pPr>
            <a:lvl9pPr marL="7680228" indent="0">
              <a:buNone/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351CF-CADE-4AF2-B490-79D0BE947286}" type="datetimeFigureOut">
              <a:rPr lang="en-CA" smtClean="0"/>
              <a:t>2021-01-17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1265A-C286-4A05-ACBF-EC454838CF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3719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766681"/>
            <a:ext cx="18629590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3833390"/>
            <a:ext cx="18629590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13346867"/>
            <a:ext cx="4859893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351CF-CADE-4AF2-B490-79D0BE947286}" type="datetimeFigureOut">
              <a:rPr lang="en-CA" smtClean="0"/>
              <a:t>2021-01-17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13346867"/>
            <a:ext cx="7289840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13346867"/>
            <a:ext cx="4859893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1265A-C286-4A05-ACBF-EC454838CF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2833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1920057" rtl="0" eaLnBrk="1" latinLnBrk="0" hangingPunct="1">
        <a:lnSpc>
          <a:spcPct val="90000"/>
        </a:lnSpc>
        <a:spcBef>
          <a:spcPct val="0"/>
        </a:spcBef>
        <a:buNone/>
        <a:defRPr sz="923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14" indent="-480014" algn="l" defTabSz="1920057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5879" kern="1200">
          <a:solidFill>
            <a:schemeClr val="tx1"/>
          </a:solidFill>
          <a:latin typeface="+mn-lt"/>
          <a:ea typeface="+mn-ea"/>
          <a:cs typeface="+mn-cs"/>
        </a:defRPr>
      </a:lvl1pPr>
      <a:lvl2pPr marL="1440043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2pPr>
      <a:lvl3pPr marL="2400071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3360100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4pPr>
      <a:lvl5pPr marL="4320129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5pPr>
      <a:lvl6pPr marL="5280157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6pPr>
      <a:lvl7pPr marL="6240186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7pPr>
      <a:lvl8pPr marL="7200214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8pPr>
      <a:lvl9pPr marL="8160243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1pPr>
      <a:lvl2pPr marL="960029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920057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3pPr>
      <a:lvl4pPr marL="2880086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4pPr>
      <a:lvl5pPr marL="3840114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5pPr>
      <a:lvl6pPr marL="4800143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6pPr>
      <a:lvl7pPr marL="5760171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7pPr>
      <a:lvl8pPr marL="6720200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8pPr>
      <a:lvl9pPr marL="7680228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81">
            <a:extLst>
              <a:ext uri="{FF2B5EF4-FFF2-40B4-BE49-F238E27FC236}">
                <a16:creationId xmlns:a16="http://schemas.microsoft.com/office/drawing/2014/main" id="{9EB31D99-6D54-4FF7-94FB-0CABA8D7DF4B}"/>
              </a:ext>
            </a:extLst>
          </p:cNvPr>
          <p:cNvSpPr txBox="1"/>
          <p:nvPr/>
        </p:nvSpPr>
        <p:spPr>
          <a:xfrm>
            <a:off x="4770617" y="164575"/>
            <a:ext cx="1022043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6600" b="1" dirty="0">
                <a:latin typeface="Source Sans Pro" panose="020B0503030403020204" pitchFamily="34" charset="0"/>
              </a:rPr>
              <a:t>ICS - PFD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A6D293B-5FAC-4351-991D-E9733050CF0A}"/>
              </a:ext>
            </a:extLst>
          </p:cNvPr>
          <p:cNvSpPr txBox="1"/>
          <p:nvPr/>
        </p:nvSpPr>
        <p:spPr>
          <a:xfrm>
            <a:off x="933249" y="1087102"/>
            <a:ext cx="11820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FATs</a:t>
            </a:r>
            <a:endParaRPr lang="en-CA" sz="28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2EB3C22-7466-4B13-B044-1BC6D2B50E39}"/>
              </a:ext>
            </a:extLst>
          </p:cNvPr>
          <p:cNvSpPr txBox="1"/>
          <p:nvPr/>
        </p:nvSpPr>
        <p:spPr>
          <a:xfrm>
            <a:off x="830053" y="4023021"/>
            <a:ext cx="13884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NaOH</a:t>
            </a:r>
            <a:endParaRPr lang="en-CA" sz="28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100" name="Straight Arrow Connector 6">
            <a:extLst>
              <a:ext uri="{FF2B5EF4-FFF2-40B4-BE49-F238E27FC236}">
                <a16:creationId xmlns:a16="http://schemas.microsoft.com/office/drawing/2014/main" id="{FB720B7D-2E5C-43B0-AC1F-93775B798C33}"/>
              </a:ext>
            </a:extLst>
          </p:cNvPr>
          <p:cNvCxnSpPr>
            <a:cxnSpLocks/>
            <a:stCxn id="2" idx="6"/>
            <a:endCxn id="175" idx="3"/>
          </p:cNvCxnSpPr>
          <p:nvPr/>
        </p:nvCxnSpPr>
        <p:spPr>
          <a:xfrm>
            <a:off x="1780048" y="1976053"/>
            <a:ext cx="2491039" cy="2333111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6">
            <a:extLst>
              <a:ext uri="{FF2B5EF4-FFF2-40B4-BE49-F238E27FC236}">
                <a16:creationId xmlns:a16="http://schemas.microsoft.com/office/drawing/2014/main" id="{27AFEBF1-21FE-411C-8FA5-9A5DC3E9EE80}"/>
              </a:ext>
            </a:extLst>
          </p:cNvPr>
          <p:cNvCxnSpPr>
            <a:cxnSpLocks/>
            <a:stCxn id="74" idx="6"/>
            <a:endCxn id="134" idx="0"/>
          </p:cNvCxnSpPr>
          <p:nvPr/>
        </p:nvCxnSpPr>
        <p:spPr>
          <a:xfrm>
            <a:off x="1780048" y="3609700"/>
            <a:ext cx="2327803" cy="702217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0" name="Straight Arrow Connector 6">
            <a:extLst>
              <a:ext uri="{FF2B5EF4-FFF2-40B4-BE49-F238E27FC236}">
                <a16:creationId xmlns:a16="http://schemas.microsoft.com/office/drawing/2014/main" id="{BACD0F56-E750-40A5-9782-7D4500CA6F0F}"/>
              </a:ext>
            </a:extLst>
          </p:cNvPr>
          <p:cNvCxnSpPr>
            <a:cxnSpLocks/>
            <a:stCxn id="175" idx="1"/>
            <a:endCxn id="3" idx="3"/>
          </p:cNvCxnSpPr>
          <p:nvPr/>
        </p:nvCxnSpPr>
        <p:spPr>
          <a:xfrm flipH="1">
            <a:off x="4259457" y="6658033"/>
            <a:ext cx="11630" cy="148468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E28110D7-896E-49C9-8DAD-68F611C2C63D}"/>
              </a:ext>
            </a:extLst>
          </p:cNvPr>
          <p:cNvSpPr txBox="1"/>
          <p:nvPr/>
        </p:nvSpPr>
        <p:spPr>
          <a:xfrm>
            <a:off x="615560" y="11325935"/>
            <a:ext cx="15023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Glycerol</a:t>
            </a:r>
            <a:endParaRPr lang="en-CA" sz="28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127" name="Straight Arrow Connector 6">
            <a:extLst>
              <a:ext uri="{FF2B5EF4-FFF2-40B4-BE49-F238E27FC236}">
                <a16:creationId xmlns:a16="http://schemas.microsoft.com/office/drawing/2014/main" id="{5F9757EF-D6E7-440F-9825-1F4C1F73BB45}"/>
              </a:ext>
            </a:extLst>
          </p:cNvPr>
          <p:cNvCxnSpPr>
            <a:cxnSpLocks/>
            <a:stCxn id="78" idx="6"/>
            <a:endCxn id="175" idx="0"/>
          </p:cNvCxnSpPr>
          <p:nvPr/>
        </p:nvCxnSpPr>
        <p:spPr>
          <a:xfrm>
            <a:off x="1780048" y="5477630"/>
            <a:ext cx="2035854" cy="5969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28" name="Rectangle 127">
            <a:extLst>
              <a:ext uri="{FF2B5EF4-FFF2-40B4-BE49-F238E27FC236}">
                <a16:creationId xmlns:a16="http://schemas.microsoft.com/office/drawing/2014/main" id="{8E7B8DD0-C2C9-4199-9968-9A43655DA1A8}"/>
              </a:ext>
            </a:extLst>
          </p:cNvPr>
          <p:cNvSpPr/>
          <p:nvPr/>
        </p:nvSpPr>
        <p:spPr>
          <a:xfrm>
            <a:off x="3224349" y="5028428"/>
            <a:ext cx="580087" cy="2847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6366FE35-9519-4BD0-8654-A14D19DC2DC2}"/>
              </a:ext>
            </a:extLst>
          </p:cNvPr>
          <p:cNvSpPr/>
          <p:nvPr/>
        </p:nvSpPr>
        <p:spPr>
          <a:xfrm>
            <a:off x="3817807" y="4311917"/>
            <a:ext cx="580087" cy="2847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ABE94A2-EAA0-4324-BC6C-6BB92CD9ACD5}"/>
              </a:ext>
            </a:extLst>
          </p:cNvPr>
          <p:cNvSpPr txBox="1"/>
          <p:nvPr/>
        </p:nvSpPr>
        <p:spPr>
          <a:xfrm>
            <a:off x="19949602" y="1600442"/>
            <a:ext cx="7441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Lye</a:t>
            </a:r>
            <a:endParaRPr lang="en-CA" sz="28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4768BD17-751C-48AC-B8AE-9E97FEEB553F}"/>
              </a:ext>
            </a:extLst>
          </p:cNvPr>
          <p:cNvSpPr/>
          <p:nvPr/>
        </p:nvSpPr>
        <p:spPr>
          <a:xfrm>
            <a:off x="3098076" y="8330590"/>
            <a:ext cx="580087" cy="2847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BE9891BE-C39A-463B-B8F0-517E4B08D449}"/>
              </a:ext>
            </a:extLst>
          </p:cNvPr>
          <p:cNvSpPr txBox="1"/>
          <p:nvPr/>
        </p:nvSpPr>
        <p:spPr>
          <a:xfrm>
            <a:off x="19360456" y="10744497"/>
            <a:ext cx="17988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Weak Acid</a:t>
            </a:r>
            <a:endParaRPr lang="en-CA" sz="28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ADEC342C-2CFE-4B68-90FC-0474AABED46D}"/>
              </a:ext>
            </a:extLst>
          </p:cNvPr>
          <p:cNvSpPr txBox="1"/>
          <p:nvPr/>
        </p:nvSpPr>
        <p:spPr>
          <a:xfrm>
            <a:off x="19662202" y="4013122"/>
            <a:ext cx="15103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Additive</a:t>
            </a:r>
            <a:endParaRPr lang="en-CA" sz="28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4626BC20-1A2A-4BA2-A774-4A7558E87E9B}"/>
              </a:ext>
            </a:extLst>
          </p:cNvPr>
          <p:cNvSpPr txBox="1"/>
          <p:nvPr/>
        </p:nvSpPr>
        <p:spPr>
          <a:xfrm>
            <a:off x="19812425" y="6635187"/>
            <a:ext cx="17605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Soap Noddle</a:t>
            </a:r>
            <a:endParaRPr lang="en-CA" sz="28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6D763D90-93CD-44AF-A354-B2225A45F889}"/>
              </a:ext>
            </a:extLst>
          </p:cNvPr>
          <p:cNvGrpSpPr/>
          <p:nvPr/>
        </p:nvGrpSpPr>
        <p:grpSpPr>
          <a:xfrm>
            <a:off x="3771559" y="4309166"/>
            <a:ext cx="999059" cy="2348869"/>
            <a:chOff x="9676180" y="7091582"/>
            <a:chExt cx="623844" cy="1419501"/>
          </a:xfrm>
        </p:grpSpPr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741120E5-80D1-473E-868A-3F9202DD037A}"/>
                </a:ext>
              </a:extLst>
            </p:cNvPr>
            <p:cNvGrpSpPr/>
            <p:nvPr/>
          </p:nvGrpSpPr>
          <p:grpSpPr>
            <a:xfrm rot="16200000">
              <a:off x="9278351" y="7489411"/>
              <a:ext cx="1419501" cy="623844"/>
              <a:chOff x="3426400" y="856900"/>
              <a:chExt cx="1789779" cy="1013460"/>
            </a:xfrm>
          </p:grpSpPr>
          <p:sp>
            <p:nvSpPr>
              <p:cNvPr id="175" name="29 Redondear rectángulo de esquina del mismo lado">
                <a:extLst>
                  <a:ext uri="{FF2B5EF4-FFF2-40B4-BE49-F238E27FC236}">
                    <a16:creationId xmlns:a16="http://schemas.microsoft.com/office/drawing/2014/main" id="{203F2AB5-EAED-4259-9CF5-A96E3B7E2706}"/>
                  </a:ext>
                </a:extLst>
              </p:cNvPr>
              <p:cNvSpPr/>
              <p:nvPr/>
            </p:nvSpPr>
            <p:spPr>
              <a:xfrm rot="5400000" flipH="1">
                <a:off x="3859545" y="468740"/>
                <a:ext cx="923493" cy="1789779"/>
              </a:xfrm>
              <a:prstGeom prst="round2SameRect">
                <a:avLst>
                  <a:gd name="adj1" fmla="val 41064"/>
                  <a:gd name="adj2" fmla="val 37489"/>
                </a:avLst>
              </a:prstGeom>
              <a:gradFill>
                <a:gsLst>
                  <a:gs pos="8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  <a:gs pos="55000">
                    <a:srgbClr val="E6E6E6"/>
                  </a:gs>
                </a:gsLst>
                <a:lin ang="10800000" scaled="1"/>
              </a:gra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s-CO"/>
              </a:p>
            </p:txBody>
          </p:sp>
          <p:sp>
            <p:nvSpPr>
              <p:cNvPr id="176" name="60 Rectángulo">
                <a:extLst>
                  <a:ext uri="{FF2B5EF4-FFF2-40B4-BE49-F238E27FC236}">
                    <a16:creationId xmlns:a16="http://schemas.microsoft.com/office/drawing/2014/main" id="{01830967-6518-4B58-AB7D-990DAEA58E21}"/>
                  </a:ext>
                </a:extLst>
              </p:cNvPr>
              <p:cNvSpPr/>
              <p:nvPr/>
            </p:nvSpPr>
            <p:spPr>
              <a:xfrm rot="16200000" flipH="1">
                <a:off x="4396791" y="1333150"/>
                <a:ext cx="1013460" cy="60960"/>
              </a:xfrm>
              <a:prstGeom prst="rect">
                <a:avLst/>
              </a:prstGeom>
              <a:gradFill>
                <a:gsLst>
                  <a:gs pos="8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  <a:gs pos="55000">
                    <a:srgbClr val="E6E6E6"/>
                  </a:gs>
                </a:gsLst>
                <a:lin ang="10800000" scaled="1"/>
              </a:gra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s-CO"/>
              </a:p>
            </p:txBody>
          </p:sp>
        </p:grpSp>
        <p:sp>
          <p:nvSpPr>
            <p:cNvPr id="174" name="60 Rectángulo">
              <a:extLst>
                <a:ext uri="{FF2B5EF4-FFF2-40B4-BE49-F238E27FC236}">
                  <a16:creationId xmlns:a16="http://schemas.microsoft.com/office/drawing/2014/main" id="{3590D145-C12A-47BF-AA69-94DC4F3744FA}"/>
                </a:ext>
              </a:extLst>
            </p:cNvPr>
            <p:cNvSpPr/>
            <p:nvPr/>
          </p:nvSpPr>
          <p:spPr>
            <a:xfrm rot="10800000" flipH="1">
              <a:off x="9676180" y="8193545"/>
              <a:ext cx="623844" cy="48348"/>
            </a:xfrm>
            <a:prstGeom prst="rect">
              <a:avLst/>
            </a:prstGeom>
            <a:gradFill>
              <a:gsLst>
                <a:gs pos="800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  <a:gs pos="55000">
                  <a:srgbClr val="E6E6E6"/>
                </a:gs>
              </a:gsLst>
              <a:lin ang="108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s-CO"/>
            </a:p>
          </p:txBody>
        </p:sp>
      </p:grpSp>
      <p:sp>
        <p:nvSpPr>
          <p:cNvPr id="180" name="TextBox 179">
            <a:extLst>
              <a:ext uri="{FF2B5EF4-FFF2-40B4-BE49-F238E27FC236}">
                <a16:creationId xmlns:a16="http://schemas.microsoft.com/office/drawing/2014/main" id="{B5C72362-7102-46FF-9CCC-D34DA9A5C3CA}"/>
              </a:ext>
            </a:extLst>
          </p:cNvPr>
          <p:cNvSpPr txBox="1"/>
          <p:nvPr/>
        </p:nvSpPr>
        <p:spPr>
          <a:xfrm>
            <a:off x="973830" y="5959818"/>
            <a:ext cx="785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LPS</a:t>
            </a:r>
            <a:endParaRPr lang="en-CA" sz="28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A99A3F9-9886-41E0-B13C-37587ED7F294}"/>
              </a:ext>
            </a:extLst>
          </p:cNvPr>
          <p:cNvGrpSpPr/>
          <p:nvPr/>
        </p:nvGrpSpPr>
        <p:grpSpPr>
          <a:xfrm>
            <a:off x="953406" y="1562732"/>
            <a:ext cx="826642" cy="826642"/>
            <a:chOff x="13756866" y="1964396"/>
            <a:chExt cx="1107996" cy="1107996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CAF1204D-B24F-4BCC-BC4F-C5DBE81B3446}"/>
                </a:ext>
              </a:extLst>
            </p:cNvPr>
            <p:cNvSpPr/>
            <p:nvPr/>
          </p:nvSpPr>
          <p:spPr>
            <a:xfrm>
              <a:off x="13756866" y="1964396"/>
              <a:ext cx="1107996" cy="1107996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" name="Chord 3">
              <a:extLst>
                <a:ext uri="{FF2B5EF4-FFF2-40B4-BE49-F238E27FC236}">
                  <a16:creationId xmlns:a16="http://schemas.microsoft.com/office/drawing/2014/main" id="{4A1E146D-74BA-41A4-80F2-680DC068A5CF}"/>
                </a:ext>
              </a:extLst>
            </p:cNvPr>
            <p:cNvSpPr/>
            <p:nvPr/>
          </p:nvSpPr>
          <p:spPr>
            <a:xfrm>
              <a:off x="13756866" y="1964397"/>
              <a:ext cx="1107996" cy="1107995"/>
            </a:xfrm>
            <a:prstGeom prst="chord">
              <a:avLst>
                <a:gd name="adj1" fmla="val 5372380"/>
                <a:gd name="adj2" fmla="val 16200000"/>
              </a:avLst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3538972C-4849-40A4-B94C-C73FB79E3711}"/>
              </a:ext>
            </a:extLst>
          </p:cNvPr>
          <p:cNvGrpSpPr/>
          <p:nvPr/>
        </p:nvGrpSpPr>
        <p:grpSpPr>
          <a:xfrm>
            <a:off x="953406" y="3196379"/>
            <a:ext cx="826642" cy="826642"/>
            <a:chOff x="13756866" y="1964396"/>
            <a:chExt cx="1107996" cy="1107996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3965FCA7-43C7-4BDE-A70F-82852405EEC3}"/>
                </a:ext>
              </a:extLst>
            </p:cNvPr>
            <p:cNvSpPr/>
            <p:nvPr/>
          </p:nvSpPr>
          <p:spPr>
            <a:xfrm>
              <a:off x="13756866" y="1964396"/>
              <a:ext cx="1107996" cy="1107996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5" name="Chord 74">
              <a:extLst>
                <a:ext uri="{FF2B5EF4-FFF2-40B4-BE49-F238E27FC236}">
                  <a16:creationId xmlns:a16="http://schemas.microsoft.com/office/drawing/2014/main" id="{E6A62C4D-8D70-44A3-823F-43732BFC83DB}"/>
                </a:ext>
              </a:extLst>
            </p:cNvPr>
            <p:cNvSpPr/>
            <p:nvPr/>
          </p:nvSpPr>
          <p:spPr>
            <a:xfrm>
              <a:off x="13756866" y="1964397"/>
              <a:ext cx="1107996" cy="1107995"/>
            </a:xfrm>
            <a:prstGeom prst="chord">
              <a:avLst>
                <a:gd name="adj1" fmla="val 5372380"/>
                <a:gd name="adj2" fmla="val 16200000"/>
              </a:avLst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627F05A-4700-40F5-B186-F72B442187AB}"/>
              </a:ext>
            </a:extLst>
          </p:cNvPr>
          <p:cNvGrpSpPr/>
          <p:nvPr/>
        </p:nvGrpSpPr>
        <p:grpSpPr>
          <a:xfrm>
            <a:off x="953406" y="5064309"/>
            <a:ext cx="826642" cy="826642"/>
            <a:chOff x="7744948" y="3908119"/>
            <a:chExt cx="826642" cy="826642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38A625CD-21F0-4139-B31D-06490A47A7C1}"/>
                </a:ext>
              </a:extLst>
            </p:cNvPr>
            <p:cNvSpPr/>
            <p:nvPr/>
          </p:nvSpPr>
          <p:spPr>
            <a:xfrm>
              <a:off x="7744948" y="3908119"/>
              <a:ext cx="826642" cy="826642"/>
            </a:xfrm>
            <a:prstGeom prst="ellipse">
              <a:avLst/>
            </a:prstGeom>
            <a:noFill/>
            <a:ln>
              <a:solidFill>
                <a:srgbClr val="549A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9" name="Chord 78">
              <a:extLst>
                <a:ext uri="{FF2B5EF4-FFF2-40B4-BE49-F238E27FC236}">
                  <a16:creationId xmlns:a16="http://schemas.microsoft.com/office/drawing/2014/main" id="{10442767-800D-4C3E-B9C3-9065ACA4854C}"/>
                </a:ext>
              </a:extLst>
            </p:cNvPr>
            <p:cNvSpPr/>
            <p:nvPr/>
          </p:nvSpPr>
          <p:spPr>
            <a:xfrm>
              <a:off x="7744948" y="3908120"/>
              <a:ext cx="826642" cy="826641"/>
            </a:xfrm>
            <a:prstGeom prst="chord">
              <a:avLst>
                <a:gd name="adj1" fmla="val 5372380"/>
                <a:gd name="adj2" fmla="val 16200000"/>
              </a:avLst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16E5210A-7F88-4739-A2EA-82DF6DAAA964}"/>
              </a:ext>
            </a:extLst>
          </p:cNvPr>
          <p:cNvGrpSpPr/>
          <p:nvPr/>
        </p:nvGrpSpPr>
        <p:grpSpPr>
          <a:xfrm>
            <a:off x="3357468" y="8142722"/>
            <a:ext cx="1805799" cy="1149460"/>
            <a:chOff x="6237065" y="7673959"/>
            <a:chExt cx="1805799" cy="1149460"/>
          </a:xfrm>
        </p:grpSpPr>
        <p:sp>
          <p:nvSpPr>
            <p:cNvPr id="3" name="Rectangle: Top Corners Snipped 2">
              <a:extLst>
                <a:ext uri="{FF2B5EF4-FFF2-40B4-BE49-F238E27FC236}">
                  <a16:creationId xmlns:a16="http://schemas.microsoft.com/office/drawing/2014/main" id="{7E94D7D1-0D83-4713-B685-21252A983456}"/>
                </a:ext>
              </a:extLst>
            </p:cNvPr>
            <p:cNvSpPr/>
            <p:nvPr/>
          </p:nvSpPr>
          <p:spPr>
            <a:xfrm>
              <a:off x="6237065" y="7673959"/>
              <a:ext cx="1803978" cy="1149460"/>
            </a:xfrm>
            <a:prstGeom prst="snip2SameRect">
              <a:avLst>
                <a:gd name="adj1" fmla="val 0"/>
                <a:gd name="adj2" fmla="val 50000"/>
              </a:avLst>
            </a:prstGeom>
            <a:gradFill>
              <a:gsLst>
                <a:gs pos="800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  <a:gs pos="55000">
                  <a:srgbClr val="E6E6E6"/>
                </a:gs>
              </a:gsLst>
              <a:lin ang="108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/>
            <a:p>
              <a:pPr algn="ctr"/>
              <a:endParaRPr lang="en-CA" sz="1100" dirty="0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F3AA30AB-30C5-469A-8C13-7B4E7BD64C97}"/>
                </a:ext>
              </a:extLst>
            </p:cNvPr>
            <p:cNvSpPr/>
            <p:nvPr/>
          </p:nvSpPr>
          <p:spPr>
            <a:xfrm>
              <a:off x="7462777" y="7859588"/>
              <a:ext cx="580087" cy="2847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4D989C2-99C8-4785-A8BE-587D6AEF9A0C}"/>
              </a:ext>
            </a:extLst>
          </p:cNvPr>
          <p:cNvGrpSpPr/>
          <p:nvPr/>
        </p:nvGrpSpPr>
        <p:grpSpPr>
          <a:xfrm>
            <a:off x="8780117" y="4313642"/>
            <a:ext cx="999060" cy="4903257"/>
            <a:chOff x="10723935" y="4677071"/>
            <a:chExt cx="998655" cy="3547157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2FC667BA-4FEB-4E50-9B39-4993A5F8CE72}"/>
                </a:ext>
              </a:extLst>
            </p:cNvPr>
            <p:cNvGrpSpPr/>
            <p:nvPr/>
          </p:nvGrpSpPr>
          <p:grpSpPr>
            <a:xfrm>
              <a:off x="10723936" y="4677071"/>
              <a:ext cx="998654" cy="3547157"/>
              <a:chOff x="9259979" y="4126802"/>
              <a:chExt cx="1414082" cy="5022733"/>
            </a:xfrm>
          </p:grpSpPr>
          <p:sp>
            <p:nvSpPr>
              <p:cNvPr id="87" name="29 Redondear rectángulo de esquina del mismo lado">
                <a:extLst>
                  <a:ext uri="{FF2B5EF4-FFF2-40B4-BE49-F238E27FC236}">
                    <a16:creationId xmlns:a16="http://schemas.microsoft.com/office/drawing/2014/main" id="{88BA62ED-A725-44E1-8C73-16B99A3C1D76}"/>
                  </a:ext>
                </a:extLst>
              </p:cNvPr>
              <p:cNvSpPr/>
              <p:nvPr/>
            </p:nvSpPr>
            <p:spPr>
              <a:xfrm flipH="1">
                <a:off x="9264364" y="4126802"/>
                <a:ext cx="1409697" cy="5022733"/>
              </a:xfrm>
              <a:prstGeom prst="round2SameRect">
                <a:avLst>
                  <a:gd name="adj1" fmla="val 41064"/>
                  <a:gd name="adj2" fmla="val 37489"/>
                </a:avLst>
              </a:prstGeom>
              <a:gradFill>
                <a:gsLst>
                  <a:gs pos="8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  <a:gs pos="55000">
                    <a:srgbClr val="E6E6E6"/>
                  </a:gs>
                </a:gsLst>
                <a:lin ang="10800000" scaled="1"/>
              </a:gra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s-CO"/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72DC84AF-BC3F-43FD-8111-8A68836005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59979" y="4759495"/>
                <a:ext cx="1414082" cy="3713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D66CB126-764F-4F65-A451-AF3A5C01B70E}"/>
                  </a:ext>
                </a:extLst>
              </p:cNvPr>
              <p:cNvCxnSpPr/>
              <p:nvPr/>
            </p:nvCxnSpPr>
            <p:spPr>
              <a:xfrm>
                <a:off x="9264364" y="4759496"/>
                <a:ext cx="1409697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DF8B783E-6083-4415-B3A0-D14D21A42B22}"/>
                  </a:ext>
                </a:extLst>
              </p:cNvPr>
              <p:cNvCxnSpPr/>
              <p:nvPr/>
            </p:nvCxnSpPr>
            <p:spPr>
              <a:xfrm>
                <a:off x="9259980" y="8472979"/>
                <a:ext cx="1414081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0D295718-BBF5-4BE2-BBE4-D53C30C238B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259981" y="4749334"/>
                <a:ext cx="1414080" cy="3723645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10EB961E-2979-4799-A8CF-960DCA94200E}"/>
                </a:ext>
              </a:extLst>
            </p:cNvPr>
            <p:cNvSpPr/>
            <p:nvPr/>
          </p:nvSpPr>
          <p:spPr>
            <a:xfrm>
              <a:off x="10723935" y="7163186"/>
              <a:ext cx="463080" cy="4299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4D8EFDCC-A5C2-4361-8E10-EC7684355394}"/>
                </a:ext>
              </a:extLst>
            </p:cNvPr>
            <p:cNvSpPr/>
            <p:nvPr/>
          </p:nvSpPr>
          <p:spPr>
            <a:xfrm>
              <a:off x="11259510" y="5277232"/>
              <a:ext cx="463080" cy="4299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D085DB0-AD88-4BE9-806D-1B0478891ABE}"/>
              </a:ext>
            </a:extLst>
          </p:cNvPr>
          <p:cNvGrpSpPr/>
          <p:nvPr/>
        </p:nvGrpSpPr>
        <p:grpSpPr>
          <a:xfrm>
            <a:off x="5893931" y="8050874"/>
            <a:ext cx="875508" cy="1062857"/>
            <a:chOff x="13601907" y="3965571"/>
            <a:chExt cx="982853" cy="1193172"/>
          </a:xfrm>
        </p:grpSpPr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3A45A744-19C2-466E-944E-0D60F5636C12}"/>
                </a:ext>
              </a:extLst>
            </p:cNvPr>
            <p:cNvSpPr/>
            <p:nvPr/>
          </p:nvSpPr>
          <p:spPr>
            <a:xfrm>
              <a:off x="13638148" y="4700655"/>
              <a:ext cx="910370" cy="458088"/>
            </a:xfrm>
            <a:prstGeom prst="triangle">
              <a:avLst/>
            </a:prstGeom>
            <a:gradFill>
              <a:gsLst>
                <a:gs pos="800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  <a:gs pos="55000">
                  <a:srgbClr val="E6E6E6"/>
                </a:gs>
              </a:gsLst>
              <a:lin ang="108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/>
            <a:p>
              <a:pPr algn="ctr"/>
              <a:endParaRPr lang="en-CA" sz="110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B7BB68B-568B-428E-9943-09FA7C985931}"/>
                </a:ext>
              </a:extLst>
            </p:cNvPr>
            <p:cNvSpPr/>
            <p:nvPr/>
          </p:nvSpPr>
          <p:spPr>
            <a:xfrm>
              <a:off x="13601907" y="3965571"/>
              <a:ext cx="982853" cy="982853"/>
            </a:xfrm>
            <a:prstGeom prst="ellipse">
              <a:avLst/>
            </a:prstGeom>
            <a:gradFill flip="none" rotWithShape="1">
              <a:gsLst>
                <a:gs pos="44000">
                  <a:schemeClr val="bg1">
                    <a:lumMod val="7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/>
            <a:p>
              <a:pPr algn="ctr"/>
              <a:endParaRPr lang="en-CA" sz="1100"/>
            </a:p>
          </p:txBody>
        </p:sp>
      </p:grpSp>
      <p:cxnSp>
        <p:nvCxnSpPr>
          <p:cNvPr id="138" name="Straight Arrow Connector 6">
            <a:extLst>
              <a:ext uri="{FF2B5EF4-FFF2-40B4-BE49-F238E27FC236}">
                <a16:creationId xmlns:a16="http://schemas.microsoft.com/office/drawing/2014/main" id="{D53837CC-D156-4E49-9689-FD93499FBE8E}"/>
              </a:ext>
            </a:extLst>
          </p:cNvPr>
          <p:cNvCxnSpPr>
            <a:cxnSpLocks/>
            <a:stCxn id="104" idx="3"/>
          </p:cNvCxnSpPr>
          <p:nvPr/>
        </p:nvCxnSpPr>
        <p:spPr>
          <a:xfrm>
            <a:off x="5163267" y="8470741"/>
            <a:ext cx="1223891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4FBCDB75-3108-4196-939A-8A16256DEDC4}"/>
              </a:ext>
            </a:extLst>
          </p:cNvPr>
          <p:cNvGrpSpPr/>
          <p:nvPr/>
        </p:nvGrpSpPr>
        <p:grpSpPr>
          <a:xfrm rot="10800000">
            <a:off x="933249" y="11855274"/>
            <a:ext cx="826642" cy="826642"/>
            <a:chOff x="13756866" y="1964396"/>
            <a:chExt cx="1107996" cy="1107996"/>
          </a:xfrm>
        </p:grpSpPr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F8BC94E5-23EC-46CD-BDA1-E7774E1E27ED}"/>
                </a:ext>
              </a:extLst>
            </p:cNvPr>
            <p:cNvSpPr/>
            <p:nvPr/>
          </p:nvSpPr>
          <p:spPr>
            <a:xfrm>
              <a:off x="13756866" y="1964396"/>
              <a:ext cx="1107996" cy="1107996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1" name="Chord 140">
              <a:extLst>
                <a:ext uri="{FF2B5EF4-FFF2-40B4-BE49-F238E27FC236}">
                  <a16:creationId xmlns:a16="http://schemas.microsoft.com/office/drawing/2014/main" id="{8B2EA4E6-57F8-463B-B834-7DD2DEB0927C}"/>
                </a:ext>
              </a:extLst>
            </p:cNvPr>
            <p:cNvSpPr/>
            <p:nvPr/>
          </p:nvSpPr>
          <p:spPr>
            <a:xfrm>
              <a:off x="13756866" y="1964397"/>
              <a:ext cx="1107996" cy="1107995"/>
            </a:xfrm>
            <a:prstGeom prst="chord">
              <a:avLst>
                <a:gd name="adj1" fmla="val 5372380"/>
                <a:gd name="adj2" fmla="val 16200000"/>
              </a:avLst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C052C49E-46BF-43AB-8722-942C8529A1B3}"/>
              </a:ext>
            </a:extLst>
          </p:cNvPr>
          <p:cNvGrpSpPr/>
          <p:nvPr/>
        </p:nvGrpSpPr>
        <p:grpSpPr>
          <a:xfrm>
            <a:off x="3272145" y="12263293"/>
            <a:ext cx="875508" cy="1062857"/>
            <a:chOff x="13601907" y="3965571"/>
            <a:chExt cx="982853" cy="1193172"/>
          </a:xfrm>
        </p:grpSpPr>
        <p:sp>
          <p:nvSpPr>
            <p:cNvPr id="181" name="Isosceles Triangle 180">
              <a:extLst>
                <a:ext uri="{FF2B5EF4-FFF2-40B4-BE49-F238E27FC236}">
                  <a16:creationId xmlns:a16="http://schemas.microsoft.com/office/drawing/2014/main" id="{E5E25B3E-3227-4280-8431-5E0E0419237B}"/>
                </a:ext>
              </a:extLst>
            </p:cNvPr>
            <p:cNvSpPr/>
            <p:nvPr/>
          </p:nvSpPr>
          <p:spPr>
            <a:xfrm>
              <a:off x="13638148" y="4700655"/>
              <a:ext cx="910370" cy="458088"/>
            </a:xfrm>
            <a:prstGeom prst="triangle">
              <a:avLst/>
            </a:prstGeom>
            <a:gradFill>
              <a:gsLst>
                <a:gs pos="800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  <a:gs pos="55000">
                  <a:srgbClr val="E6E6E6"/>
                </a:gs>
              </a:gsLst>
              <a:lin ang="108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/>
            <a:p>
              <a:pPr algn="ctr"/>
              <a:endParaRPr lang="en-CA" sz="1100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4213ED4F-BF9F-4EDA-A192-EB735A643FF1}"/>
                </a:ext>
              </a:extLst>
            </p:cNvPr>
            <p:cNvSpPr/>
            <p:nvPr/>
          </p:nvSpPr>
          <p:spPr>
            <a:xfrm>
              <a:off x="13601907" y="3965571"/>
              <a:ext cx="982853" cy="982853"/>
            </a:xfrm>
            <a:prstGeom prst="ellipse">
              <a:avLst/>
            </a:prstGeom>
            <a:gradFill flip="none" rotWithShape="1">
              <a:gsLst>
                <a:gs pos="44000">
                  <a:schemeClr val="bg1">
                    <a:lumMod val="7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/>
            <a:p>
              <a:pPr algn="ctr"/>
              <a:endParaRPr lang="en-CA" sz="1100"/>
            </a:p>
          </p:txBody>
        </p:sp>
      </p:grpSp>
      <p:cxnSp>
        <p:nvCxnSpPr>
          <p:cNvPr id="183" name="Straight Arrow Connector 6">
            <a:extLst>
              <a:ext uri="{FF2B5EF4-FFF2-40B4-BE49-F238E27FC236}">
                <a16:creationId xmlns:a16="http://schemas.microsoft.com/office/drawing/2014/main" id="{C78345AE-DDFE-441A-9C7E-C655C3E2C062}"/>
              </a:ext>
            </a:extLst>
          </p:cNvPr>
          <p:cNvCxnSpPr>
            <a:cxnSpLocks/>
            <a:stCxn id="182" idx="0"/>
            <a:endCxn id="131" idx="2"/>
          </p:cNvCxnSpPr>
          <p:nvPr/>
        </p:nvCxnSpPr>
        <p:spPr>
          <a:xfrm flipH="1">
            <a:off x="1759891" y="12263293"/>
            <a:ext cx="1950008" cy="530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6" name="Straight Arrow Connector 6">
            <a:extLst>
              <a:ext uri="{FF2B5EF4-FFF2-40B4-BE49-F238E27FC236}">
                <a16:creationId xmlns:a16="http://schemas.microsoft.com/office/drawing/2014/main" id="{D61E97E6-8362-4929-86EA-F3A5309B4AEB}"/>
              </a:ext>
            </a:extLst>
          </p:cNvPr>
          <p:cNvCxnSpPr>
            <a:cxnSpLocks/>
            <a:stCxn id="3" idx="1"/>
          </p:cNvCxnSpPr>
          <p:nvPr/>
        </p:nvCxnSpPr>
        <p:spPr>
          <a:xfrm rot="5400000">
            <a:off x="2287586" y="10729177"/>
            <a:ext cx="3408867" cy="534876"/>
          </a:xfrm>
          <a:prstGeom prst="bentConnector3">
            <a:avLst>
              <a:gd name="adj1" fmla="val 99893"/>
            </a:avLst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363AB97D-7C96-466C-B82E-80CC78ACBBF9}"/>
              </a:ext>
            </a:extLst>
          </p:cNvPr>
          <p:cNvGrpSpPr/>
          <p:nvPr/>
        </p:nvGrpSpPr>
        <p:grpSpPr>
          <a:xfrm>
            <a:off x="7315533" y="10000396"/>
            <a:ext cx="875508" cy="1062857"/>
            <a:chOff x="13601907" y="3965571"/>
            <a:chExt cx="982853" cy="1193172"/>
          </a:xfrm>
        </p:grpSpPr>
        <p:sp>
          <p:nvSpPr>
            <p:cNvPr id="185" name="Isosceles Triangle 184">
              <a:extLst>
                <a:ext uri="{FF2B5EF4-FFF2-40B4-BE49-F238E27FC236}">
                  <a16:creationId xmlns:a16="http://schemas.microsoft.com/office/drawing/2014/main" id="{A8A598C6-3577-4D15-879D-FB891E30E00F}"/>
                </a:ext>
              </a:extLst>
            </p:cNvPr>
            <p:cNvSpPr/>
            <p:nvPr/>
          </p:nvSpPr>
          <p:spPr>
            <a:xfrm>
              <a:off x="13638148" y="4700655"/>
              <a:ext cx="910370" cy="458088"/>
            </a:xfrm>
            <a:prstGeom prst="triangle">
              <a:avLst/>
            </a:prstGeom>
            <a:gradFill>
              <a:gsLst>
                <a:gs pos="800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  <a:gs pos="55000">
                  <a:srgbClr val="E6E6E6"/>
                </a:gs>
              </a:gsLst>
              <a:lin ang="108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/>
            <a:p>
              <a:pPr algn="ctr"/>
              <a:endParaRPr lang="en-CA" sz="1100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F25EF59D-88AA-4BCD-AF78-2D158529D218}"/>
                </a:ext>
              </a:extLst>
            </p:cNvPr>
            <p:cNvSpPr/>
            <p:nvPr/>
          </p:nvSpPr>
          <p:spPr>
            <a:xfrm>
              <a:off x="13601907" y="3965571"/>
              <a:ext cx="982853" cy="982853"/>
            </a:xfrm>
            <a:prstGeom prst="ellipse">
              <a:avLst/>
            </a:prstGeom>
            <a:gradFill flip="none" rotWithShape="1">
              <a:gsLst>
                <a:gs pos="44000">
                  <a:schemeClr val="bg1">
                    <a:lumMod val="7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/>
            <a:p>
              <a:pPr algn="ctr"/>
              <a:endParaRPr lang="en-CA" sz="1100"/>
            </a:p>
          </p:txBody>
        </p:sp>
      </p:grpSp>
      <p:cxnSp>
        <p:nvCxnSpPr>
          <p:cNvPr id="188" name="Straight Arrow Connector 6">
            <a:extLst>
              <a:ext uri="{FF2B5EF4-FFF2-40B4-BE49-F238E27FC236}">
                <a16:creationId xmlns:a16="http://schemas.microsoft.com/office/drawing/2014/main" id="{268AEF6C-6DF4-4969-8299-0EAFEA995D38}"/>
              </a:ext>
            </a:extLst>
          </p:cNvPr>
          <p:cNvCxnSpPr>
            <a:cxnSpLocks/>
            <a:stCxn id="87" idx="1"/>
          </p:cNvCxnSpPr>
          <p:nvPr/>
        </p:nvCxnSpPr>
        <p:spPr>
          <a:xfrm rot="5400000">
            <a:off x="7986342" y="9154829"/>
            <a:ext cx="1232784" cy="1356924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9" name="Straight Arrow Connector 6">
            <a:extLst>
              <a:ext uri="{FF2B5EF4-FFF2-40B4-BE49-F238E27FC236}">
                <a16:creationId xmlns:a16="http://schemas.microsoft.com/office/drawing/2014/main" id="{25717582-BD07-41F1-8410-8131DC218D1D}"/>
              </a:ext>
            </a:extLst>
          </p:cNvPr>
          <p:cNvCxnSpPr>
            <a:cxnSpLocks/>
            <a:stCxn id="187" idx="0"/>
            <a:endCxn id="190" idx="0"/>
          </p:cNvCxnSpPr>
          <p:nvPr/>
        </p:nvCxnSpPr>
        <p:spPr>
          <a:xfrm rot="16200000" flipV="1">
            <a:off x="3244485" y="5491593"/>
            <a:ext cx="5688435" cy="3329171"/>
          </a:xfrm>
          <a:prstGeom prst="bentConnector3">
            <a:avLst>
              <a:gd name="adj1" fmla="val 104019"/>
            </a:avLst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0" name="Rectangle 189">
            <a:extLst>
              <a:ext uri="{FF2B5EF4-FFF2-40B4-BE49-F238E27FC236}">
                <a16:creationId xmlns:a16="http://schemas.microsoft.com/office/drawing/2014/main" id="{4D2BBB76-F87C-4E48-9757-C916AFFFD31E}"/>
              </a:ext>
            </a:extLst>
          </p:cNvPr>
          <p:cNvSpPr/>
          <p:nvPr/>
        </p:nvSpPr>
        <p:spPr>
          <a:xfrm>
            <a:off x="4134072" y="4311961"/>
            <a:ext cx="580087" cy="2847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03F8B048-DF81-4962-885C-0BD75D87EF85}"/>
              </a:ext>
            </a:extLst>
          </p:cNvPr>
          <p:cNvSpPr/>
          <p:nvPr/>
        </p:nvSpPr>
        <p:spPr>
          <a:xfrm>
            <a:off x="7543756" y="7780989"/>
            <a:ext cx="463269" cy="46326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17" name="Straight Arrow Connector 6">
            <a:extLst>
              <a:ext uri="{FF2B5EF4-FFF2-40B4-BE49-F238E27FC236}">
                <a16:creationId xmlns:a16="http://schemas.microsoft.com/office/drawing/2014/main" id="{2E7CA37F-E96B-4D91-BF65-474940E92013}"/>
              </a:ext>
            </a:extLst>
          </p:cNvPr>
          <p:cNvCxnSpPr>
            <a:cxnSpLocks/>
            <a:stCxn id="32" idx="0"/>
            <a:endCxn id="111" idx="1"/>
          </p:cNvCxnSpPr>
          <p:nvPr/>
        </p:nvCxnSpPr>
        <p:spPr>
          <a:xfrm flipV="1">
            <a:off x="6331685" y="8047344"/>
            <a:ext cx="2448432" cy="353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F1F9ED0B-4B1F-4C60-B288-28A053D09C8F}"/>
              </a:ext>
            </a:extLst>
          </p:cNvPr>
          <p:cNvGrpSpPr/>
          <p:nvPr/>
        </p:nvGrpSpPr>
        <p:grpSpPr>
          <a:xfrm flipH="1">
            <a:off x="19908338" y="2134075"/>
            <a:ext cx="826642" cy="826642"/>
            <a:chOff x="13756866" y="1964396"/>
            <a:chExt cx="1107996" cy="1107996"/>
          </a:xfrm>
        </p:grpSpPr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B05C03BD-5CE0-48A4-8EF3-652E7A9A6794}"/>
                </a:ext>
              </a:extLst>
            </p:cNvPr>
            <p:cNvSpPr/>
            <p:nvPr/>
          </p:nvSpPr>
          <p:spPr>
            <a:xfrm>
              <a:off x="13756866" y="1964396"/>
              <a:ext cx="1107996" cy="1107996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93" name="Chord 192">
              <a:extLst>
                <a:ext uri="{FF2B5EF4-FFF2-40B4-BE49-F238E27FC236}">
                  <a16:creationId xmlns:a16="http://schemas.microsoft.com/office/drawing/2014/main" id="{5CD75824-344E-480D-AEE5-728233121D7F}"/>
                </a:ext>
              </a:extLst>
            </p:cNvPr>
            <p:cNvSpPr/>
            <p:nvPr/>
          </p:nvSpPr>
          <p:spPr>
            <a:xfrm>
              <a:off x="13756866" y="1964397"/>
              <a:ext cx="1107996" cy="1107995"/>
            </a:xfrm>
            <a:prstGeom prst="chord">
              <a:avLst>
                <a:gd name="adj1" fmla="val 5372380"/>
                <a:gd name="adj2" fmla="val 16200000"/>
              </a:avLst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cxnSp>
        <p:nvCxnSpPr>
          <p:cNvPr id="194" name="Straight Arrow Connector 6">
            <a:extLst>
              <a:ext uri="{FF2B5EF4-FFF2-40B4-BE49-F238E27FC236}">
                <a16:creationId xmlns:a16="http://schemas.microsoft.com/office/drawing/2014/main" id="{0B67513E-08D8-49F4-A36D-CAAA96B0408A}"/>
              </a:ext>
            </a:extLst>
          </p:cNvPr>
          <p:cNvCxnSpPr>
            <a:cxnSpLocks/>
            <a:stCxn id="192" idx="6"/>
            <a:endCxn id="87" idx="3"/>
          </p:cNvCxnSpPr>
          <p:nvPr/>
        </p:nvCxnSpPr>
        <p:spPr>
          <a:xfrm rot="10800000" flipV="1">
            <a:off x="9281196" y="2547396"/>
            <a:ext cx="10627142" cy="1766246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7" name="Straight Arrow Connector 6">
            <a:extLst>
              <a:ext uri="{FF2B5EF4-FFF2-40B4-BE49-F238E27FC236}">
                <a16:creationId xmlns:a16="http://schemas.microsoft.com/office/drawing/2014/main" id="{3B306E18-710F-4EDD-83BF-ECDD753E2B83}"/>
              </a:ext>
            </a:extLst>
          </p:cNvPr>
          <p:cNvCxnSpPr>
            <a:cxnSpLocks/>
            <a:stCxn id="112" idx="3"/>
            <a:endCxn id="129" idx="0"/>
          </p:cNvCxnSpPr>
          <p:nvPr/>
        </p:nvCxnSpPr>
        <p:spPr>
          <a:xfrm>
            <a:off x="9779177" y="5440378"/>
            <a:ext cx="1569787" cy="760650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23B4DFAE-27D0-47D6-9DBC-476FD334CD3D}"/>
              </a:ext>
            </a:extLst>
          </p:cNvPr>
          <p:cNvGrpSpPr/>
          <p:nvPr/>
        </p:nvGrpSpPr>
        <p:grpSpPr>
          <a:xfrm>
            <a:off x="10376608" y="6200030"/>
            <a:ext cx="2004244" cy="964481"/>
            <a:chOff x="10587622" y="6200030"/>
            <a:chExt cx="2004244" cy="964481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ED03A893-3E08-46E8-905D-69BB93192591}"/>
                </a:ext>
              </a:extLst>
            </p:cNvPr>
            <p:cNvSpPr/>
            <p:nvPr/>
          </p:nvSpPr>
          <p:spPr>
            <a:xfrm>
              <a:off x="11347920" y="6201028"/>
              <a:ext cx="424115" cy="2847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F279B9FD-74E3-4D9F-A47F-3A74F83F0626}"/>
                </a:ext>
              </a:extLst>
            </p:cNvPr>
            <p:cNvGrpSpPr/>
            <p:nvPr/>
          </p:nvGrpSpPr>
          <p:grpSpPr>
            <a:xfrm>
              <a:off x="10587622" y="6200030"/>
              <a:ext cx="2002710" cy="954868"/>
              <a:chOff x="13755346" y="4350100"/>
              <a:chExt cx="2002710" cy="954868"/>
            </a:xfrm>
          </p:grpSpPr>
          <p:sp>
            <p:nvSpPr>
              <p:cNvPr id="195" name="Rectangle: Rounded Corners 194">
                <a:extLst>
                  <a:ext uri="{FF2B5EF4-FFF2-40B4-BE49-F238E27FC236}">
                    <a16:creationId xmlns:a16="http://schemas.microsoft.com/office/drawing/2014/main" id="{B9E17F90-CAB8-46B1-ACC3-BAEF159B96D5}"/>
                  </a:ext>
                </a:extLst>
              </p:cNvPr>
              <p:cNvSpPr/>
              <p:nvPr/>
            </p:nvSpPr>
            <p:spPr>
              <a:xfrm rot="5400000">
                <a:off x="14325067" y="4495847"/>
                <a:ext cx="250167" cy="663375"/>
              </a:xfrm>
              <a:prstGeom prst="roundRect">
                <a:avLst/>
              </a:prstGeom>
              <a:gradFill>
                <a:gsLst>
                  <a:gs pos="8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  <a:gs pos="55000">
                    <a:srgbClr val="E6E6E6"/>
                  </a:gs>
                </a:gsLst>
                <a:lin ang="10800000" scaled="1"/>
              </a:gra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/>
              <a:p>
                <a:pPr algn="ctr"/>
                <a:endParaRPr lang="en-CA" sz="1100"/>
              </a:p>
            </p:txBody>
          </p:sp>
          <p:sp>
            <p:nvSpPr>
              <p:cNvPr id="76" name="Rectangle: Rounded Corners 75">
                <a:extLst>
                  <a:ext uri="{FF2B5EF4-FFF2-40B4-BE49-F238E27FC236}">
                    <a16:creationId xmlns:a16="http://schemas.microsoft.com/office/drawing/2014/main" id="{CD003E00-23A5-4660-AF10-6C3C7C0BA0E4}"/>
                  </a:ext>
                </a:extLst>
              </p:cNvPr>
              <p:cNvSpPr/>
              <p:nvPr/>
            </p:nvSpPr>
            <p:spPr>
              <a:xfrm rot="5400000">
                <a:off x="14626669" y="4173581"/>
                <a:ext cx="954868" cy="1307906"/>
              </a:xfrm>
              <a:prstGeom prst="roundRect">
                <a:avLst/>
              </a:prstGeom>
              <a:gradFill>
                <a:gsLst>
                  <a:gs pos="8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  <a:gs pos="55000">
                    <a:srgbClr val="E6E6E6"/>
                  </a:gs>
                </a:gsLst>
                <a:lin ang="10800000" scaled="1"/>
              </a:gra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/>
              <a:p>
                <a:pPr algn="ctr"/>
                <a:endParaRPr lang="en-CA" sz="1100"/>
              </a:p>
            </p:txBody>
          </p: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CB9A4559-DCFE-4097-9B02-9BE733184DDC}"/>
                  </a:ext>
                </a:extLst>
              </p:cNvPr>
              <p:cNvSpPr/>
              <p:nvPr/>
            </p:nvSpPr>
            <p:spPr>
              <a:xfrm rot="5400000">
                <a:off x="13725115" y="4598732"/>
                <a:ext cx="518067" cy="457605"/>
              </a:xfrm>
              <a:prstGeom prst="rect">
                <a:avLst/>
              </a:prstGeom>
              <a:ln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ctr"/>
              <a:lstStyle/>
              <a:p>
                <a:pPr algn="ctr"/>
                <a:endParaRPr lang="en-CA" sz="1100"/>
              </a:p>
            </p:txBody>
          </p:sp>
        </p:grp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D96AE552-5076-446B-BA04-11A5B86CA547}"/>
                </a:ext>
              </a:extLst>
            </p:cNvPr>
            <p:cNvSpPr/>
            <p:nvPr/>
          </p:nvSpPr>
          <p:spPr>
            <a:xfrm>
              <a:off x="12011779" y="6879732"/>
              <a:ext cx="580087" cy="2847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cxnSp>
        <p:nvCxnSpPr>
          <p:cNvPr id="199" name="Straight Arrow Connector 6">
            <a:extLst>
              <a:ext uri="{FF2B5EF4-FFF2-40B4-BE49-F238E27FC236}">
                <a16:creationId xmlns:a16="http://schemas.microsoft.com/office/drawing/2014/main" id="{B66EE310-2B9B-4457-9A8E-51FF87B9D352}"/>
              </a:ext>
            </a:extLst>
          </p:cNvPr>
          <p:cNvCxnSpPr>
            <a:cxnSpLocks/>
            <a:stCxn id="76" idx="0"/>
          </p:cNvCxnSpPr>
          <p:nvPr/>
        </p:nvCxnSpPr>
        <p:spPr>
          <a:xfrm flipV="1">
            <a:off x="12379318" y="2547394"/>
            <a:ext cx="722810" cy="4130070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2" name="Straight Arrow Connector 6">
            <a:extLst>
              <a:ext uri="{FF2B5EF4-FFF2-40B4-BE49-F238E27FC236}">
                <a16:creationId xmlns:a16="http://schemas.microsoft.com/office/drawing/2014/main" id="{37ABBEDB-74CF-4FA2-8E69-979E664F9443}"/>
              </a:ext>
            </a:extLst>
          </p:cNvPr>
          <p:cNvCxnSpPr>
            <a:cxnSpLocks/>
            <a:stCxn id="198" idx="2"/>
            <a:endCxn id="204" idx="0"/>
          </p:cNvCxnSpPr>
          <p:nvPr/>
        </p:nvCxnSpPr>
        <p:spPr>
          <a:xfrm>
            <a:off x="12090809" y="7164511"/>
            <a:ext cx="4814" cy="383187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DA86715C-0F0D-41D3-BDA6-4D9B8BF55031}"/>
              </a:ext>
            </a:extLst>
          </p:cNvPr>
          <p:cNvGrpSpPr/>
          <p:nvPr/>
        </p:nvGrpSpPr>
        <p:grpSpPr>
          <a:xfrm>
            <a:off x="11758205" y="10951022"/>
            <a:ext cx="1386270" cy="2089291"/>
            <a:chOff x="14333290" y="6145378"/>
            <a:chExt cx="1386270" cy="2089291"/>
          </a:xfrm>
        </p:grpSpPr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0CEE180C-D248-46F3-9C9C-0A65CD858FA2}"/>
                </a:ext>
              </a:extLst>
            </p:cNvPr>
            <p:cNvGrpSpPr/>
            <p:nvPr/>
          </p:nvGrpSpPr>
          <p:grpSpPr>
            <a:xfrm>
              <a:off x="14333290" y="6145378"/>
              <a:ext cx="1386270" cy="2089291"/>
              <a:chOff x="13403017" y="5959818"/>
              <a:chExt cx="1386270" cy="2089291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BD945CB9-817B-4D93-A4CB-19C29D9999E9}"/>
                  </a:ext>
                </a:extLst>
              </p:cNvPr>
              <p:cNvGrpSpPr/>
              <p:nvPr/>
            </p:nvGrpSpPr>
            <p:grpSpPr>
              <a:xfrm>
                <a:off x="13403017" y="5959818"/>
                <a:ext cx="1386269" cy="1953885"/>
                <a:chOff x="12491025" y="4818978"/>
                <a:chExt cx="2006222" cy="3265071"/>
              </a:xfrm>
            </p:grpSpPr>
            <p:sp>
              <p:nvSpPr>
                <p:cNvPr id="113" name="Arrow: Pentagon 112">
                  <a:extLst>
                    <a:ext uri="{FF2B5EF4-FFF2-40B4-BE49-F238E27FC236}">
                      <a16:creationId xmlns:a16="http://schemas.microsoft.com/office/drawing/2014/main" id="{77F4DC79-4DB6-49DE-88CB-FB35AB677FD1}"/>
                    </a:ext>
                  </a:extLst>
                </p:cNvPr>
                <p:cNvSpPr/>
                <p:nvPr/>
              </p:nvSpPr>
              <p:spPr>
                <a:xfrm rot="5400000">
                  <a:off x="12184424" y="5771226"/>
                  <a:ext cx="2619424" cy="2006222"/>
                </a:xfrm>
                <a:prstGeom prst="homePlate">
                  <a:avLst/>
                </a:prstGeom>
                <a:gradFill flip="none" rotWithShape="1">
                  <a:gsLst>
                    <a:gs pos="8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55000">
                      <a:srgbClr val="E6E6E6"/>
                    </a:gs>
                  </a:gsLst>
                  <a:lin ang="5400000" scaled="1"/>
                  <a:tileRect/>
                </a:gra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/>
                <a:p>
                  <a:pPr algn="ctr"/>
                  <a:endParaRPr lang="en-CA" sz="1100"/>
                </a:p>
              </p:txBody>
            </p:sp>
            <p:sp>
              <p:nvSpPr>
                <p:cNvPr id="114" name="Chord 113">
                  <a:extLst>
                    <a:ext uri="{FF2B5EF4-FFF2-40B4-BE49-F238E27FC236}">
                      <a16:creationId xmlns:a16="http://schemas.microsoft.com/office/drawing/2014/main" id="{E2CD01E6-494C-4C1A-B874-B901DB68E77B}"/>
                    </a:ext>
                  </a:extLst>
                </p:cNvPr>
                <p:cNvSpPr/>
                <p:nvPr/>
              </p:nvSpPr>
              <p:spPr>
                <a:xfrm rot="5400000">
                  <a:off x="12832370" y="4477633"/>
                  <a:ext cx="1323532" cy="2006222"/>
                </a:xfrm>
                <a:prstGeom prst="chord">
                  <a:avLst>
                    <a:gd name="adj1" fmla="val 5420603"/>
                    <a:gd name="adj2" fmla="val 16200000"/>
                  </a:avLst>
                </a:prstGeom>
                <a:gradFill flip="none" rotWithShape="1">
                  <a:gsLst>
                    <a:gs pos="8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55000">
                      <a:srgbClr val="E6E6E6"/>
                    </a:gs>
                  </a:gsLst>
                  <a:lin ang="5400000" scaled="1"/>
                  <a:tileRect/>
                </a:gra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/>
                <a:p>
                  <a:pPr algn="ctr"/>
                  <a:endParaRPr lang="en-CA" sz="1100"/>
                </a:p>
              </p:txBody>
            </p:sp>
          </p:grp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5500D741-DE8F-4664-A8A5-1524947B815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403017" y="7200106"/>
                <a:ext cx="1" cy="84900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C76F849C-D8F8-4BF2-819C-CAB3C11208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789286" y="7200106"/>
                <a:ext cx="1" cy="84900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414391DB-D0A8-45AD-97EB-9D36A654FCC6}"/>
                </a:ext>
              </a:extLst>
            </p:cNvPr>
            <p:cNvSpPr/>
            <p:nvPr/>
          </p:nvSpPr>
          <p:spPr>
            <a:xfrm>
              <a:off x="14525686" y="6190746"/>
              <a:ext cx="290044" cy="342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10908C2E-628E-4247-8E8C-A823F478C3E1}"/>
                </a:ext>
              </a:extLst>
            </p:cNvPr>
            <p:cNvSpPr/>
            <p:nvPr/>
          </p:nvSpPr>
          <p:spPr>
            <a:xfrm>
              <a:off x="15248496" y="6190746"/>
              <a:ext cx="290044" cy="342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4A322CE5-902A-4006-8204-8D0F8EE19240}"/>
              </a:ext>
            </a:extLst>
          </p:cNvPr>
          <p:cNvGrpSpPr/>
          <p:nvPr/>
        </p:nvGrpSpPr>
        <p:grpSpPr>
          <a:xfrm flipH="1">
            <a:off x="19908338" y="9743209"/>
            <a:ext cx="826642" cy="826642"/>
            <a:chOff x="13756866" y="1964396"/>
            <a:chExt cx="1107996" cy="1107996"/>
          </a:xfrm>
        </p:grpSpPr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400D7FDD-2358-4FD5-8723-546639AF1210}"/>
                </a:ext>
              </a:extLst>
            </p:cNvPr>
            <p:cNvSpPr/>
            <p:nvPr/>
          </p:nvSpPr>
          <p:spPr>
            <a:xfrm>
              <a:off x="13756866" y="1964396"/>
              <a:ext cx="1107996" cy="1107996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10" name="Chord 209">
              <a:extLst>
                <a:ext uri="{FF2B5EF4-FFF2-40B4-BE49-F238E27FC236}">
                  <a16:creationId xmlns:a16="http://schemas.microsoft.com/office/drawing/2014/main" id="{7D400B94-772F-4C4D-9254-60EDECDFE767}"/>
                </a:ext>
              </a:extLst>
            </p:cNvPr>
            <p:cNvSpPr/>
            <p:nvPr/>
          </p:nvSpPr>
          <p:spPr>
            <a:xfrm>
              <a:off x="13756866" y="1964397"/>
              <a:ext cx="1107996" cy="1107995"/>
            </a:xfrm>
            <a:prstGeom prst="chord">
              <a:avLst>
                <a:gd name="adj1" fmla="val 5372380"/>
                <a:gd name="adj2" fmla="val 16200000"/>
              </a:avLst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cxnSp>
        <p:nvCxnSpPr>
          <p:cNvPr id="211" name="Straight Arrow Connector 6">
            <a:extLst>
              <a:ext uri="{FF2B5EF4-FFF2-40B4-BE49-F238E27FC236}">
                <a16:creationId xmlns:a16="http://schemas.microsoft.com/office/drawing/2014/main" id="{2A4DA783-7F08-48CC-9CE3-BD8232DE7F53}"/>
              </a:ext>
            </a:extLst>
          </p:cNvPr>
          <p:cNvCxnSpPr>
            <a:cxnSpLocks/>
            <a:stCxn id="209" idx="6"/>
            <a:endCxn id="205" idx="0"/>
          </p:cNvCxnSpPr>
          <p:nvPr/>
        </p:nvCxnSpPr>
        <p:spPr>
          <a:xfrm rot="10800000" flipV="1">
            <a:off x="12818434" y="10156530"/>
            <a:ext cx="7089905" cy="839860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F5CDC528-33F0-48F8-8C35-3EB26BA90CCA}"/>
              </a:ext>
            </a:extLst>
          </p:cNvPr>
          <p:cNvGrpSpPr/>
          <p:nvPr/>
        </p:nvGrpSpPr>
        <p:grpSpPr>
          <a:xfrm rot="16200000">
            <a:off x="16329199" y="3343526"/>
            <a:ext cx="1374016" cy="2086517"/>
            <a:chOff x="9676180" y="7091582"/>
            <a:chExt cx="623844" cy="1419501"/>
          </a:xfrm>
        </p:grpSpPr>
        <p:grpSp>
          <p:nvGrpSpPr>
            <p:cNvPr id="219" name="Group 218">
              <a:extLst>
                <a:ext uri="{FF2B5EF4-FFF2-40B4-BE49-F238E27FC236}">
                  <a16:creationId xmlns:a16="http://schemas.microsoft.com/office/drawing/2014/main" id="{37B142BE-B2D1-46CD-B364-1BAFA1D34F05}"/>
                </a:ext>
              </a:extLst>
            </p:cNvPr>
            <p:cNvGrpSpPr/>
            <p:nvPr/>
          </p:nvGrpSpPr>
          <p:grpSpPr>
            <a:xfrm rot="16200000">
              <a:off x="9278351" y="7489411"/>
              <a:ext cx="1419501" cy="623844"/>
              <a:chOff x="3426400" y="856900"/>
              <a:chExt cx="1789779" cy="1013460"/>
            </a:xfrm>
          </p:grpSpPr>
          <p:sp>
            <p:nvSpPr>
              <p:cNvPr id="221" name="29 Redondear rectángulo de esquina del mismo lado">
                <a:extLst>
                  <a:ext uri="{FF2B5EF4-FFF2-40B4-BE49-F238E27FC236}">
                    <a16:creationId xmlns:a16="http://schemas.microsoft.com/office/drawing/2014/main" id="{7FB74D73-DD95-43F7-9E04-AF52BADFA7CA}"/>
                  </a:ext>
                </a:extLst>
              </p:cNvPr>
              <p:cNvSpPr/>
              <p:nvPr/>
            </p:nvSpPr>
            <p:spPr>
              <a:xfrm rot="5400000" flipH="1">
                <a:off x="3859545" y="468740"/>
                <a:ext cx="923493" cy="1789779"/>
              </a:xfrm>
              <a:prstGeom prst="round2SameRect">
                <a:avLst>
                  <a:gd name="adj1" fmla="val 41064"/>
                  <a:gd name="adj2" fmla="val 37489"/>
                </a:avLst>
              </a:prstGeom>
              <a:gradFill>
                <a:gsLst>
                  <a:gs pos="8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  <a:gs pos="55000">
                    <a:srgbClr val="E6E6E6"/>
                  </a:gs>
                </a:gsLst>
                <a:lin ang="10800000" scaled="1"/>
              </a:gra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s-CO"/>
              </a:p>
            </p:txBody>
          </p:sp>
          <p:sp>
            <p:nvSpPr>
              <p:cNvPr id="222" name="60 Rectángulo">
                <a:extLst>
                  <a:ext uri="{FF2B5EF4-FFF2-40B4-BE49-F238E27FC236}">
                    <a16:creationId xmlns:a16="http://schemas.microsoft.com/office/drawing/2014/main" id="{BDA533CC-2FF9-48CD-BB62-E04F8629C913}"/>
                  </a:ext>
                </a:extLst>
              </p:cNvPr>
              <p:cNvSpPr/>
              <p:nvPr/>
            </p:nvSpPr>
            <p:spPr>
              <a:xfrm rot="16200000" flipH="1">
                <a:off x="4396791" y="1333150"/>
                <a:ext cx="1013460" cy="60960"/>
              </a:xfrm>
              <a:prstGeom prst="rect">
                <a:avLst/>
              </a:prstGeom>
              <a:gradFill>
                <a:gsLst>
                  <a:gs pos="8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  <a:gs pos="55000">
                    <a:srgbClr val="E6E6E6"/>
                  </a:gs>
                </a:gsLst>
                <a:lin ang="10800000" scaled="1"/>
              </a:gra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s-CO"/>
              </a:p>
            </p:txBody>
          </p:sp>
        </p:grpSp>
        <p:sp>
          <p:nvSpPr>
            <p:cNvPr id="220" name="60 Rectángulo">
              <a:extLst>
                <a:ext uri="{FF2B5EF4-FFF2-40B4-BE49-F238E27FC236}">
                  <a16:creationId xmlns:a16="http://schemas.microsoft.com/office/drawing/2014/main" id="{2B808BB8-67A7-4F06-94CB-8178A8300338}"/>
                </a:ext>
              </a:extLst>
            </p:cNvPr>
            <p:cNvSpPr/>
            <p:nvPr/>
          </p:nvSpPr>
          <p:spPr>
            <a:xfrm rot="10800000" flipH="1">
              <a:off x="9676180" y="8193545"/>
              <a:ext cx="623844" cy="48348"/>
            </a:xfrm>
            <a:prstGeom prst="rect">
              <a:avLst/>
            </a:prstGeom>
            <a:gradFill>
              <a:gsLst>
                <a:gs pos="800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  <a:gs pos="55000">
                  <a:srgbClr val="E6E6E6"/>
                </a:gs>
              </a:gsLst>
              <a:lin ang="108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s-CO"/>
            </a:p>
          </p:txBody>
        </p:sp>
      </p:grp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AB7C70C1-AB96-4FDA-A9A3-C45AF2A780C5}"/>
              </a:ext>
            </a:extLst>
          </p:cNvPr>
          <p:cNvGrpSpPr/>
          <p:nvPr/>
        </p:nvGrpSpPr>
        <p:grpSpPr>
          <a:xfrm>
            <a:off x="13289974" y="8328351"/>
            <a:ext cx="875508" cy="1062857"/>
            <a:chOff x="13601907" y="3965571"/>
            <a:chExt cx="982853" cy="1193172"/>
          </a:xfrm>
        </p:grpSpPr>
        <p:sp>
          <p:nvSpPr>
            <p:cNvPr id="232" name="Isosceles Triangle 231">
              <a:extLst>
                <a:ext uri="{FF2B5EF4-FFF2-40B4-BE49-F238E27FC236}">
                  <a16:creationId xmlns:a16="http://schemas.microsoft.com/office/drawing/2014/main" id="{5E229C13-F9D3-47D2-882E-C97A1C2B2D15}"/>
                </a:ext>
              </a:extLst>
            </p:cNvPr>
            <p:cNvSpPr/>
            <p:nvPr/>
          </p:nvSpPr>
          <p:spPr>
            <a:xfrm>
              <a:off x="13638148" y="4700655"/>
              <a:ext cx="910370" cy="458088"/>
            </a:xfrm>
            <a:prstGeom prst="triangle">
              <a:avLst/>
            </a:prstGeom>
            <a:gradFill>
              <a:gsLst>
                <a:gs pos="800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  <a:gs pos="55000">
                  <a:srgbClr val="E6E6E6"/>
                </a:gs>
              </a:gsLst>
              <a:lin ang="108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/>
            <a:p>
              <a:pPr algn="ctr"/>
              <a:endParaRPr lang="en-CA" sz="1100"/>
            </a:p>
          </p:txBody>
        </p:sp>
        <p:sp>
          <p:nvSpPr>
            <p:cNvPr id="233" name="Oval 232">
              <a:extLst>
                <a:ext uri="{FF2B5EF4-FFF2-40B4-BE49-F238E27FC236}">
                  <a16:creationId xmlns:a16="http://schemas.microsoft.com/office/drawing/2014/main" id="{E0F7979C-C74C-4E86-8AA9-C68B6ADF80B8}"/>
                </a:ext>
              </a:extLst>
            </p:cNvPr>
            <p:cNvSpPr/>
            <p:nvPr/>
          </p:nvSpPr>
          <p:spPr>
            <a:xfrm>
              <a:off x="13601907" y="3965571"/>
              <a:ext cx="982853" cy="982853"/>
            </a:xfrm>
            <a:prstGeom prst="ellipse">
              <a:avLst/>
            </a:prstGeom>
            <a:gradFill flip="none" rotWithShape="1">
              <a:gsLst>
                <a:gs pos="44000">
                  <a:schemeClr val="bg1">
                    <a:lumMod val="7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/>
            <a:p>
              <a:pPr algn="ctr"/>
              <a:endParaRPr lang="en-CA" sz="1100"/>
            </a:p>
          </p:txBody>
        </p:sp>
      </p:grpSp>
      <p:cxnSp>
        <p:nvCxnSpPr>
          <p:cNvPr id="236" name="Straight Arrow Connector 6">
            <a:extLst>
              <a:ext uri="{FF2B5EF4-FFF2-40B4-BE49-F238E27FC236}">
                <a16:creationId xmlns:a16="http://schemas.microsoft.com/office/drawing/2014/main" id="{7F872E2C-E76A-4BB8-B353-B4839AD98B5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2113039" y="9373926"/>
            <a:ext cx="2158539" cy="1059909"/>
          </a:xfrm>
          <a:prstGeom prst="bentConnector3">
            <a:avLst>
              <a:gd name="adj1" fmla="val 99869"/>
            </a:avLst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0" name="Straight Arrow Connector 6">
            <a:extLst>
              <a:ext uri="{FF2B5EF4-FFF2-40B4-BE49-F238E27FC236}">
                <a16:creationId xmlns:a16="http://schemas.microsoft.com/office/drawing/2014/main" id="{70943088-6E6C-46DB-9D39-60C10B02A83C}"/>
              </a:ext>
            </a:extLst>
          </p:cNvPr>
          <p:cNvCxnSpPr>
            <a:cxnSpLocks/>
            <a:stCxn id="233" idx="0"/>
            <a:endCxn id="223" idx="4"/>
          </p:cNvCxnSpPr>
          <p:nvPr/>
        </p:nvCxnSpPr>
        <p:spPr>
          <a:xfrm rot="5400000" flipH="1" flipV="1">
            <a:off x="13828538" y="7257737"/>
            <a:ext cx="969805" cy="117142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3" name="Straight Arrow Connector 6">
            <a:extLst>
              <a:ext uri="{FF2B5EF4-FFF2-40B4-BE49-F238E27FC236}">
                <a16:creationId xmlns:a16="http://schemas.microsoft.com/office/drawing/2014/main" id="{A6C1044E-1DB9-488C-8ADF-F07FD45F6295}"/>
              </a:ext>
            </a:extLst>
          </p:cNvPr>
          <p:cNvCxnSpPr>
            <a:cxnSpLocks/>
            <a:stCxn id="223" idx="0"/>
            <a:endCxn id="221" idx="2"/>
          </p:cNvCxnSpPr>
          <p:nvPr/>
        </p:nvCxnSpPr>
        <p:spPr>
          <a:xfrm rot="5400000" flipH="1" flipV="1">
            <a:off x="14596543" y="4063375"/>
            <a:ext cx="2722272" cy="2117054"/>
          </a:xfrm>
          <a:prstGeom prst="bentConnector3">
            <a:avLst>
              <a:gd name="adj1" fmla="val 123724"/>
            </a:avLst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68" name="Group 267">
            <a:extLst>
              <a:ext uri="{FF2B5EF4-FFF2-40B4-BE49-F238E27FC236}">
                <a16:creationId xmlns:a16="http://schemas.microsoft.com/office/drawing/2014/main" id="{A7927F6E-E69E-4A4D-8F72-34C213DBC8F4}"/>
              </a:ext>
            </a:extLst>
          </p:cNvPr>
          <p:cNvGrpSpPr/>
          <p:nvPr/>
        </p:nvGrpSpPr>
        <p:grpSpPr>
          <a:xfrm>
            <a:off x="14461398" y="6483038"/>
            <a:ext cx="889208" cy="875508"/>
            <a:chOff x="14977210" y="6483038"/>
            <a:chExt cx="889208" cy="875508"/>
          </a:xfrm>
        </p:grpSpPr>
        <p:sp>
          <p:nvSpPr>
            <p:cNvPr id="223" name="Oval 222">
              <a:extLst>
                <a:ext uri="{FF2B5EF4-FFF2-40B4-BE49-F238E27FC236}">
                  <a16:creationId xmlns:a16="http://schemas.microsoft.com/office/drawing/2014/main" id="{9605E08D-8B42-461D-975F-C08F2E56B9D9}"/>
                </a:ext>
              </a:extLst>
            </p:cNvPr>
            <p:cNvSpPr/>
            <p:nvPr/>
          </p:nvSpPr>
          <p:spPr>
            <a:xfrm>
              <a:off x="14977210" y="6483038"/>
              <a:ext cx="875508" cy="875508"/>
            </a:xfrm>
            <a:prstGeom prst="ellipse">
              <a:avLst/>
            </a:prstGeom>
            <a:gradFill flip="none" rotWithShape="1">
              <a:gsLst>
                <a:gs pos="44000">
                  <a:schemeClr val="bg1">
                    <a:lumMod val="7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/>
            <a:p>
              <a:pPr algn="ctr"/>
              <a:endParaRPr lang="en-CA" sz="1100"/>
            </a:p>
          </p:txBody>
        </p:sp>
        <p:grpSp>
          <p:nvGrpSpPr>
            <p:cNvPr id="256" name="Group 255">
              <a:extLst>
                <a:ext uri="{FF2B5EF4-FFF2-40B4-BE49-F238E27FC236}">
                  <a16:creationId xmlns:a16="http://schemas.microsoft.com/office/drawing/2014/main" id="{F83B8FAC-6813-420B-830A-A9347DEF21A0}"/>
                </a:ext>
              </a:extLst>
            </p:cNvPr>
            <p:cNvGrpSpPr/>
            <p:nvPr/>
          </p:nvGrpSpPr>
          <p:grpSpPr>
            <a:xfrm rot="759965">
              <a:off x="14988078" y="6488633"/>
              <a:ext cx="878340" cy="851658"/>
              <a:chOff x="16736992" y="6879435"/>
              <a:chExt cx="1119512" cy="1085504"/>
            </a:xfrm>
          </p:grpSpPr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id="{3EF9291F-A8D0-4485-85E8-0CD364DF378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736992" y="7200106"/>
                <a:ext cx="556401" cy="764833"/>
              </a:xfrm>
              <a:prstGeom prst="line">
                <a:avLst/>
              </a:prstGeom>
              <a:ln w="539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>
                <a:extLst>
                  <a:ext uri="{FF2B5EF4-FFF2-40B4-BE49-F238E27FC236}">
                    <a16:creationId xmlns:a16="http://schemas.microsoft.com/office/drawing/2014/main" id="{258B505A-4ABF-4034-BB7D-8055708125E9}"/>
                  </a:ext>
                </a:extLst>
              </p:cNvPr>
              <p:cNvCxnSpPr/>
              <p:nvPr/>
            </p:nvCxnSpPr>
            <p:spPr>
              <a:xfrm>
                <a:off x="17293393" y="7173818"/>
                <a:ext cx="0" cy="550108"/>
              </a:xfrm>
              <a:prstGeom prst="line">
                <a:avLst/>
              </a:prstGeom>
              <a:ln w="539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3" name="Straight Arrow Connector 252">
                <a:extLst>
                  <a:ext uri="{FF2B5EF4-FFF2-40B4-BE49-F238E27FC236}">
                    <a16:creationId xmlns:a16="http://schemas.microsoft.com/office/drawing/2014/main" id="{84A9677E-F4D5-4ED8-BA3A-DF3A8E467379}"/>
                  </a:ext>
                </a:extLst>
              </p:cNvPr>
              <p:cNvCxnSpPr/>
              <p:nvPr/>
            </p:nvCxnSpPr>
            <p:spPr>
              <a:xfrm flipV="1">
                <a:off x="17279992" y="6879435"/>
                <a:ext cx="576512" cy="844491"/>
              </a:xfrm>
              <a:prstGeom prst="straightConnector1">
                <a:avLst/>
              </a:prstGeom>
              <a:ln w="539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3" name="Group 262">
            <a:extLst>
              <a:ext uri="{FF2B5EF4-FFF2-40B4-BE49-F238E27FC236}">
                <a16:creationId xmlns:a16="http://schemas.microsoft.com/office/drawing/2014/main" id="{6FB64BC9-8999-42B8-8DF1-8A10A15847DE}"/>
              </a:ext>
            </a:extLst>
          </p:cNvPr>
          <p:cNvGrpSpPr/>
          <p:nvPr/>
        </p:nvGrpSpPr>
        <p:grpSpPr>
          <a:xfrm>
            <a:off x="16645949" y="6132600"/>
            <a:ext cx="1717399" cy="1386422"/>
            <a:chOff x="16919050" y="5985082"/>
            <a:chExt cx="1717399" cy="1386422"/>
          </a:xfrm>
        </p:grpSpPr>
        <p:sp>
          <p:nvSpPr>
            <p:cNvPr id="259" name="Rectangle 258">
              <a:extLst>
                <a:ext uri="{FF2B5EF4-FFF2-40B4-BE49-F238E27FC236}">
                  <a16:creationId xmlns:a16="http://schemas.microsoft.com/office/drawing/2014/main" id="{4379D6B5-AD77-4745-8C1F-A0494A6CF177}"/>
                </a:ext>
              </a:extLst>
            </p:cNvPr>
            <p:cNvSpPr/>
            <p:nvPr/>
          </p:nvSpPr>
          <p:spPr>
            <a:xfrm>
              <a:off x="17303860" y="6103394"/>
              <a:ext cx="264387" cy="20202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61" name="Arrow: Pentagon 260">
              <a:extLst>
                <a:ext uri="{FF2B5EF4-FFF2-40B4-BE49-F238E27FC236}">
                  <a16:creationId xmlns:a16="http://schemas.microsoft.com/office/drawing/2014/main" id="{C6378115-664C-4898-A30A-0C3ADCC7D08F}"/>
                </a:ext>
              </a:extLst>
            </p:cNvPr>
            <p:cNvSpPr/>
            <p:nvPr/>
          </p:nvSpPr>
          <p:spPr>
            <a:xfrm rot="5400000">
              <a:off x="16895593" y="6063755"/>
              <a:ext cx="768796" cy="611450"/>
            </a:xfrm>
            <a:prstGeom prst="homePlate">
              <a:avLst>
                <a:gd name="adj" fmla="val 69939"/>
              </a:avLst>
            </a:prstGeom>
            <a:gradFill flip="none" rotWithShape="1">
              <a:gsLst>
                <a:gs pos="800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  <a:gs pos="55000">
                  <a:srgbClr val="E6E6E6"/>
                </a:gs>
              </a:gsLst>
              <a:lin ang="5400000" scaled="1"/>
              <a:tileRect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/>
            <a:p>
              <a:pPr algn="ctr"/>
              <a:endParaRPr lang="en-CA" sz="1100"/>
            </a:p>
          </p:txBody>
        </p:sp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4E97B2C9-D36E-406B-B15C-C54C68FEE39D}"/>
                </a:ext>
              </a:extLst>
            </p:cNvPr>
            <p:cNvSpPr/>
            <p:nvPr/>
          </p:nvSpPr>
          <p:spPr>
            <a:xfrm rot="5400000">
              <a:off x="17403603" y="6052738"/>
              <a:ext cx="745621" cy="1714727"/>
            </a:xfrm>
            <a:prstGeom prst="rect">
              <a:avLst/>
            </a:prstGeom>
            <a:gradFill>
              <a:gsLst>
                <a:gs pos="800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  <a:gs pos="55000">
                  <a:srgbClr val="E6E6E6"/>
                </a:gs>
              </a:gsLst>
              <a:lin ang="108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/>
            <a:p>
              <a:pPr algn="ctr"/>
              <a:endParaRPr lang="en-CA" sz="1100"/>
            </a:p>
          </p:txBody>
        </p:sp>
        <p:sp>
          <p:nvSpPr>
            <p:cNvPr id="262" name="Rectangle 261">
              <a:extLst>
                <a:ext uri="{FF2B5EF4-FFF2-40B4-BE49-F238E27FC236}">
                  <a16:creationId xmlns:a16="http://schemas.microsoft.com/office/drawing/2014/main" id="{E27CE4EE-E086-4231-B8C4-E8BC3114071F}"/>
                </a:ext>
              </a:extLst>
            </p:cNvPr>
            <p:cNvSpPr/>
            <p:nvPr/>
          </p:nvSpPr>
          <p:spPr>
            <a:xfrm rot="5400000">
              <a:off x="17972760" y="6707814"/>
              <a:ext cx="922804" cy="404575"/>
            </a:xfrm>
            <a:prstGeom prst="rect">
              <a:avLst/>
            </a:prstGeom>
            <a:gradFill>
              <a:gsLst>
                <a:gs pos="800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  <a:gs pos="55000">
                  <a:srgbClr val="E6E6E6"/>
                </a:gs>
              </a:gsLst>
              <a:lin ang="108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/>
            <a:p>
              <a:pPr algn="ctr"/>
              <a:endParaRPr lang="en-CA" sz="1100"/>
            </a:p>
          </p:txBody>
        </p:sp>
      </p:grpSp>
      <p:grpSp>
        <p:nvGrpSpPr>
          <p:cNvPr id="269" name="Group 268">
            <a:extLst>
              <a:ext uri="{FF2B5EF4-FFF2-40B4-BE49-F238E27FC236}">
                <a16:creationId xmlns:a16="http://schemas.microsoft.com/office/drawing/2014/main" id="{08BB0C7E-8D1E-45B9-AC1B-66A82A258AA4}"/>
              </a:ext>
            </a:extLst>
          </p:cNvPr>
          <p:cNvGrpSpPr/>
          <p:nvPr/>
        </p:nvGrpSpPr>
        <p:grpSpPr>
          <a:xfrm flipH="1">
            <a:off x="19908338" y="4517964"/>
            <a:ext cx="826642" cy="826642"/>
            <a:chOff x="13756866" y="1964396"/>
            <a:chExt cx="1107996" cy="1107996"/>
          </a:xfrm>
        </p:grpSpPr>
        <p:sp>
          <p:nvSpPr>
            <p:cNvPr id="270" name="Oval 269">
              <a:extLst>
                <a:ext uri="{FF2B5EF4-FFF2-40B4-BE49-F238E27FC236}">
                  <a16:creationId xmlns:a16="http://schemas.microsoft.com/office/drawing/2014/main" id="{4DACB891-F4F1-4A06-9E17-AE18F8C333C0}"/>
                </a:ext>
              </a:extLst>
            </p:cNvPr>
            <p:cNvSpPr/>
            <p:nvPr/>
          </p:nvSpPr>
          <p:spPr>
            <a:xfrm>
              <a:off x="13756866" y="1964396"/>
              <a:ext cx="1107996" cy="1107996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71" name="Chord 270">
              <a:extLst>
                <a:ext uri="{FF2B5EF4-FFF2-40B4-BE49-F238E27FC236}">
                  <a16:creationId xmlns:a16="http://schemas.microsoft.com/office/drawing/2014/main" id="{5DEEE5BD-9793-44B8-88FF-E953C7216930}"/>
                </a:ext>
              </a:extLst>
            </p:cNvPr>
            <p:cNvSpPr/>
            <p:nvPr/>
          </p:nvSpPr>
          <p:spPr>
            <a:xfrm>
              <a:off x="13756866" y="1964397"/>
              <a:ext cx="1107996" cy="1107995"/>
            </a:xfrm>
            <a:prstGeom prst="chord">
              <a:avLst>
                <a:gd name="adj1" fmla="val 5372380"/>
                <a:gd name="adj2" fmla="val 16200000"/>
              </a:avLst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272" name="Group 271">
            <a:extLst>
              <a:ext uri="{FF2B5EF4-FFF2-40B4-BE49-F238E27FC236}">
                <a16:creationId xmlns:a16="http://schemas.microsoft.com/office/drawing/2014/main" id="{6AACD832-C3EC-4B16-BA6C-C61E3245D11A}"/>
              </a:ext>
            </a:extLst>
          </p:cNvPr>
          <p:cNvGrpSpPr/>
          <p:nvPr/>
        </p:nvGrpSpPr>
        <p:grpSpPr>
          <a:xfrm rot="10800000" flipH="1">
            <a:off x="19908338" y="7699910"/>
            <a:ext cx="826642" cy="826642"/>
            <a:chOff x="13756866" y="1964396"/>
            <a:chExt cx="1107996" cy="1107996"/>
          </a:xfrm>
        </p:grpSpPr>
        <p:sp>
          <p:nvSpPr>
            <p:cNvPr id="273" name="Oval 272">
              <a:extLst>
                <a:ext uri="{FF2B5EF4-FFF2-40B4-BE49-F238E27FC236}">
                  <a16:creationId xmlns:a16="http://schemas.microsoft.com/office/drawing/2014/main" id="{0E867EB6-0FA3-400B-AD09-86E70FD5B97B}"/>
                </a:ext>
              </a:extLst>
            </p:cNvPr>
            <p:cNvSpPr/>
            <p:nvPr/>
          </p:nvSpPr>
          <p:spPr>
            <a:xfrm>
              <a:off x="13756866" y="1964396"/>
              <a:ext cx="1107996" cy="1107996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74" name="Chord 273">
              <a:extLst>
                <a:ext uri="{FF2B5EF4-FFF2-40B4-BE49-F238E27FC236}">
                  <a16:creationId xmlns:a16="http://schemas.microsoft.com/office/drawing/2014/main" id="{988D6E56-6B9E-4FBD-9348-C2DCEC0486B0}"/>
                </a:ext>
              </a:extLst>
            </p:cNvPr>
            <p:cNvSpPr/>
            <p:nvPr/>
          </p:nvSpPr>
          <p:spPr>
            <a:xfrm>
              <a:off x="13756866" y="1964397"/>
              <a:ext cx="1107996" cy="1107995"/>
            </a:xfrm>
            <a:prstGeom prst="chord">
              <a:avLst>
                <a:gd name="adj1" fmla="val 5372380"/>
                <a:gd name="adj2" fmla="val 16200000"/>
              </a:avLst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cxnSp>
        <p:nvCxnSpPr>
          <p:cNvPr id="275" name="Straight Arrow Connector 6">
            <a:extLst>
              <a:ext uri="{FF2B5EF4-FFF2-40B4-BE49-F238E27FC236}">
                <a16:creationId xmlns:a16="http://schemas.microsoft.com/office/drawing/2014/main" id="{C3B0CA9C-8047-4403-9F6F-AC35E25AE025}"/>
              </a:ext>
            </a:extLst>
          </p:cNvPr>
          <p:cNvCxnSpPr>
            <a:cxnSpLocks/>
            <a:stCxn id="262" idx="3"/>
            <a:endCxn id="273" idx="2"/>
          </p:cNvCxnSpPr>
          <p:nvPr/>
        </p:nvCxnSpPr>
        <p:spPr>
          <a:xfrm rot="16200000" flipH="1">
            <a:off x="18737595" y="6942487"/>
            <a:ext cx="594209" cy="1747277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9" name="Straight Arrow Connector 6">
            <a:extLst>
              <a:ext uri="{FF2B5EF4-FFF2-40B4-BE49-F238E27FC236}">
                <a16:creationId xmlns:a16="http://schemas.microsoft.com/office/drawing/2014/main" id="{41234551-6969-415C-BD7D-C669A57DC1B7}"/>
              </a:ext>
            </a:extLst>
          </p:cNvPr>
          <p:cNvCxnSpPr>
            <a:cxnSpLocks/>
            <a:stCxn id="270" idx="6"/>
            <a:endCxn id="261" idx="0"/>
          </p:cNvCxnSpPr>
          <p:nvPr/>
        </p:nvCxnSpPr>
        <p:spPr>
          <a:xfrm rot="10800000" flipV="1">
            <a:off x="17312616" y="4931285"/>
            <a:ext cx="2595723" cy="137189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2" name="Straight Arrow Connector 6">
            <a:extLst>
              <a:ext uri="{FF2B5EF4-FFF2-40B4-BE49-F238E27FC236}">
                <a16:creationId xmlns:a16="http://schemas.microsoft.com/office/drawing/2014/main" id="{D40C9C68-E431-4D69-B1E7-45E3EFC2EBE3}"/>
              </a:ext>
            </a:extLst>
          </p:cNvPr>
          <p:cNvCxnSpPr>
            <a:cxnSpLocks/>
            <a:stCxn id="221" idx="0"/>
            <a:endCxn id="261" idx="1"/>
          </p:cNvCxnSpPr>
          <p:nvPr/>
        </p:nvCxnSpPr>
        <p:spPr>
          <a:xfrm flipH="1">
            <a:off x="17006890" y="5012808"/>
            <a:ext cx="9316" cy="111979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4" name="Straight Arrow Connector 6">
            <a:extLst>
              <a:ext uri="{FF2B5EF4-FFF2-40B4-BE49-F238E27FC236}">
                <a16:creationId xmlns:a16="http://schemas.microsoft.com/office/drawing/2014/main" id="{D498C926-0B23-44E0-95A4-6F305D16A77C}"/>
              </a:ext>
            </a:extLst>
          </p:cNvPr>
          <p:cNvCxnSpPr>
            <a:cxnSpLocks/>
            <a:stCxn id="286" idx="4"/>
            <a:endCxn id="307" idx="0"/>
          </p:cNvCxnSpPr>
          <p:nvPr/>
        </p:nvCxnSpPr>
        <p:spPr>
          <a:xfrm rot="5400000">
            <a:off x="4022071" y="6058522"/>
            <a:ext cx="1948306" cy="786514"/>
          </a:xfrm>
          <a:prstGeom prst="bentConnector2">
            <a:avLst/>
          </a:prstGeom>
          <a:ln w="158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09" name="Group 308">
            <a:extLst>
              <a:ext uri="{FF2B5EF4-FFF2-40B4-BE49-F238E27FC236}">
                <a16:creationId xmlns:a16="http://schemas.microsoft.com/office/drawing/2014/main" id="{0B3BB60B-AD08-4A28-801E-703BFC3BEF77}"/>
              </a:ext>
            </a:extLst>
          </p:cNvPr>
          <p:cNvGrpSpPr/>
          <p:nvPr/>
        </p:nvGrpSpPr>
        <p:grpSpPr>
          <a:xfrm rot="5400000">
            <a:off x="4160118" y="7190450"/>
            <a:ext cx="419589" cy="471682"/>
            <a:chOff x="5752105" y="6780399"/>
            <a:chExt cx="419589" cy="471682"/>
          </a:xfrm>
        </p:grpSpPr>
        <p:grpSp>
          <p:nvGrpSpPr>
            <p:cNvPr id="301" name="Group 300">
              <a:extLst>
                <a:ext uri="{FF2B5EF4-FFF2-40B4-BE49-F238E27FC236}">
                  <a16:creationId xmlns:a16="http://schemas.microsoft.com/office/drawing/2014/main" id="{E2662721-0C04-49EB-BDE7-55626ECAE803}"/>
                </a:ext>
              </a:extLst>
            </p:cNvPr>
            <p:cNvGrpSpPr/>
            <p:nvPr/>
          </p:nvGrpSpPr>
          <p:grpSpPr>
            <a:xfrm>
              <a:off x="5752105" y="6780399"/>
              <a:ext cx="419589" cy="471682"/>
              <a:chOff x="14197580" y="76958"/>
              <a:chExt cx="1386269" cy="1558376"/>
            </a:xfrm>
          </p:grpSpPr>
          <p:sp>
            <p:nvSpPr>
              <p:cNvPr id="302" name="Isosceles Triangle 301">
                <a:extLst>
                  <a:ext uri="{FF2B5EF4-FFF2-40B4-BE49-F238E27FC236}">
                    <a16:creationId xmlns:a16="http://schemas.microsoft.com/office/drawing/2014/main" id="{63BB4D54-E1E6-4466-8091-6646E238BE4F}"/>
                  </a:ext>
                </a:extLst>
              </p:cNvPr>
              <p:cNvSpPr/>
              <p:nvPr/>
            </p:nvSpPr>
            <p:spPr>
              <a:xfrm rot="5400000">
                <a:off x="14165482" y="867508"/>
                <a:ext cx="825571" cy="710081"/>
              </a:xfrm>
              <a:prstGeom prst="triangle">
                <a:avLst/>
              </a:prstGeom>
              <a:gradFill flip="none" rotWithShape="1">
                <a:gsLst>
                  <a:gs pos="8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  <a:gs pos="55000">
                    <a:srgbClr val="E6E6E6"/>
                  </a:gs>
                </a:gsLst>
                <a:lin ang="5400000" scaled="1"/>
                <a:tileRect/>
              </a:gra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/>
              <a:p>
                <a:pPr algn="ctr"/>
                <a:endParaRPr lang="en-CA" sz="1100"/>
              </a:p>
            </p:txBody>
          </p:sp>
          <p:sp>
            <p:nvSpPr>
              <p:cNvPr id="303" name="Isosceles Triangle 302">
                <a:extLst>
                  <a:ext uri="{FF2B5EF4-FFF2-40B4-BE49-F238E27FC236}">
                    <a16:creationId xmlns:a16="http://schemas.microsoft.com/office/drawing/2014/main" id="{5DE700F6-7101-437F-B931-91A53ABE488F}"/>
                  </a:ext>
                </a:extLst>
              </p:cNvPr>
              <p:cNvSpPr/>
              <p:nvPr/>
            </p:nvSpPr>
            <p:spPr>
              <a:xfrm rot="16200000">
                <a:off x="14788955" y="867508"/>
                <a:ext cx="825571" cy="710081"/>
              </a:xfrm>
              <a:prstGeom prst="triangle">
                <a:avLst/>
              </a:prstGeom>
              <a:gradFill flip="none" rotWithShape="1">
                <a:gsLst>
                  <a:gs pos="8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  <a:gs pos="55000">
                    <a:srgbClr val="E6E6E6"/>
                  </a:gs>
                </a:gsLst>
                <a:lin ang="5400000" scaled="1"/>
                <a:tileRect/>
              </a:gra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/>
              <a:p>
                <a:pPr algn="ctr"/>
                <a:endParaRPr lang="en-CA" sz="1100" dirty="0"/>
              </a:p>
            </p:txBody>
          </p:sp>
          <p:sp>
            <p:nvSpPr>
              <p:cNvPr id="304" name="Rectangle 303">
                <a:extLst>
                  <a:ext uri="{FF2B5EF4-FFF2-40B4-BE49-F238E27FC236}">
                    <a16:creationId xmlns:a16="http://schemas.microsoft.com/office/drawing/2014/main" id="{1EDADABF-0111-4438-9AE5-392FA2607CFE}"/>
                  </a:ext>
                </a:extLst>
              </p:cNvPr>
              <p:cNvSpPr/>
              <p:nvPr/>
            </p:nvSpPr>
            <p:spPr>
              <a:xfrm>
                <a:off x="14814761" y="377999"/>
                <a:ext cx="151908" cy="918082"/>
              </a:xfrm>
              <a:prstGeom prst="rect">
                <a:avLst/>
              </a:prstGeom>
              <a:ln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ctr"/>
              <a:lstStyle/>
              <a:p>
                <a:pPr algn="ctr"/>
                <a:endParaRPr lang="en-CA" sz="1100"/>
              </a:p>
            </p:txBody>
          </p:sp>
          <p:sp>
            <p:nvSpPr>
              <p:cNvPr id="305" name="Chord 304">
                <a:extLst>
                  <a:ext uri="{FF2B5EF4-FFF2-40B4-BE49-F238E27FC236}">
                    <a16:creationId xmlns:a16="http://schemas.microsoft.com/office/drawing/2014/main" id="{C77DFBE7-EC06-4603-A1A4-36D4DF7AB735}"/>
                  </a:ext>
                </a:extLst>
              </p:cNvPr>
              <p:cNvSpPr/>
              <p:nvPr/>
            </p:nvSpPr>
            <p:spPr>
              <a:xfrm rot="5400000">
                <a:off x="14494700" y="-220162"/>
                <a:ext cx="792029" cy="1386269"/>
              </a:xfrm>
              <a:prstGeom prst="chord">
                <a:avLst>
                  <a:gd name="adj1" fmla="val 5420603"/>
                  <a:gd name="adj2" fmla="val 16200000"/>
                </a:avLst>
              </a:prstGeom>
              <a:gradFill flip="none" rotWithShape="1">
                <a:gsLst>
                  <a:gs pos="8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  <a:gs pos="55000">
                    <a:srgbClr val="E6E6E6"/>
                  </a:gs>
                </a:gsLst>
                <a:lin ang="5400000" scaled="1"/>
                <a:tileRect/>
              </a:gra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/>
              <a:p>
                <a:pPr algn="ctr"/>
                <a:endParaRPr lang="en-CA" sz="1100"/>
              </a:p>
            </p:txBody>
          </p:sp>
        </p:grpSp>
        <p:sp>
          <p:nvSpPr>
            <p:cNvPr id="307" name="Rectangle 306">
              <a:extLst>
                <a:ext uri="{FF2B5EF4-FFF2-40B4-BE49-F238E27FC236}">
                  <a16:creationId xmlns:a16="http://schemas.microsoft.com/office/drawing/2014/main" id="{9A4584EF-B525-498D-B495-0EF451476C88}"/>
                </a:ext>
              </a:extLst>
            </p:cNvPr>
            <p:cNvSpPr/>
            <p:nvPr/>
          </p:nvSpPr>
          <p:spPr>
            <a:xfrm>
              <a:off x="5797162" y="6783186"/>
              <a:ext cx="328755" cy="15214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319" name="Group 318">
            <a:extLst>
              <a:ext uri="{FF2B5EF4-FFF2-40B4-BE49-F238E27FC236}">
                <a16:creationId xmlns:a16="http://schemas.microsoft.com/office/drawing/2014/main" id="{59CF1572-8BFD-49DC-BC94-39AA53D8F86B}"/>
              </a:ext>
            </a:extLst>
          </p:cNvPr>
          <p:cNvGrpSpPr/>
          <p:nvPr/>
        </p:nvGrpSpPr>
        <p:grpSpPr>
          <a:xfrm>
            <a:off x="4726272" y="4827138"/>
            <a:ext cx="988453" cy="650488"/>
            <a:chOff x="4726272" y="4827138"/>
            <a:chExt cx="988453" cy="650488"/>
          </a:xfrm>
        </p:grpSpPr>
        <p:cxnSp>
          <p:nvCxnSpPr>
            <p:cNvPr id="312" name="Straight Arrow Connector 6">
              <a:extLst>
                <a:ext uri="{FF2B5EF4-FFF2-40B4-BE49-F238E27FC236}">
                  <a16:creationId xmlns:a16="http://schemas.microsoft.com/office/drawing/2014/main" id="{7127585E-58AD-4298-AADF-305E684880A4}"/>
                </a:ext>
              </a:extLst>
            </p:cNvPr>
            <p:cNvCxnSpPr>
              <a:cxnSpLocks/>
              <a:endCxn id="286" idx="2"/>
            </p:cNvCxnSpPr>
            <p:nvPr/>
          </p:nvCxnSpPr>
          <p:spPr>
            <a:xfrm>
              <a:off x="4726272" y="5152382"/>
              <a:ext cx="337965" cy="0"/>
            </a:xfrm>
            <a:prstGeom prst="straightConnector1">
              <a:avLst/>
            </a:prstGeom>
            <a:ln w="15875"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293" name="Group 292">
              <a:extLst>
                <a:ext uri="{FF2B5EF4-FFF2-40B4-BE49-F238E27FC236}">
                  <a16:creationId xmlns:a16="http://schemas.microsoft.com/office/drawing/2014/main" id="{9BC33DE4-D6E1-4F87-9FBD-26000E1A825C}"/>
                </a:ext>
              </a:extLst>
            </p:cNvPr>
            <p:cNvGrpSpPr/>
            <p:nvPr/>
          </p:nvGrpSpPr>
          <p:grpSpPr>
            <a:xfrm>
              <a:off x="5064237" y="4827138"/>
              <a:ext cx="650488" cy="650488"/>
              <a:chOff x="5297917" y="4827138"/>
              <a:chExt cx="650488" cy="650488"/>
            </a:xfrm>
          </p:grpSpPr>
          <p:sp>
            <p:nvSpPr>
              <p:cNvPr id="286" name="Oval 285">
                <a:extLst>
                  <a:ext uri="{FF2B5EF4-FFF2-40B4-BE49-F238E27FC236}">
                    <a16:creationId xmlns:a16="http://schemas.microsoft.com/office/drawing/2014/main" id="{24D29F30-D763-4D84-8F02-27948868926A}"/>
                  </a:ext>
                </a:extLst>
              </p:cNvPr>
              <p:cNvSpPr/>
              <p:nvPr/>
            </p:nvSpPr>
            <p:spPr>
              <a:xfrm>
                <a:off x="5297917" y="4827138"/>
                <a:ext cx="650488" cy="650488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92" name="TextBox 291">
                <a:extLst>
                  <a:ext uri="{FF2B5EF4-FFF2-40B4-BE49-F238E27FC236}">
                    <a16:creationId xmlns:a16="http://schemas.microsoft.com/office/drawing/2014/main" id="{CA2D8D3B-F395-457E-899E-F626AE86E655}"/>
                  </a:ext>
                </a:extLst>
              </p:cNvPr>
              <p:cNvSpPr txBox="1"/>
              <p:nvPr/>
            </p:nvSpPr>
            <p:spPr>
              <a:xfrm>
                <a:off x="5319232" y="4921550"/>
                <a:ext cx="61587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LIC</a:t>
                </a:r>
                <a:endParaRPr lang="en-CA" sz="2400" b="1" dirty="0"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</p:txBody>
          </p:sp>
        </p:grpSp>
      </p:grpSp>
      <p:grpSp>
        <p:nvGrpSpPr>
          <p:cNvPr id="320" name="Group 319">
            <a:extLst>
              <a:ext uri="{FF2B5EF4-FFF2-40B4-BE49-F238E27FC236}">
                <a16:creationId xmlns:a16="http://schemas.microsoft.com/office/drawing/2014/main" id="{5E37C376-6BC2-49D5-B0EB-D01681328E4C}"/>
              </a:ext>
            </a:extLst>
          </p:cNvPr>
          <p:cNvGrpSpPr/>
          <p:nvPr/>
        </p:nvGrpSpPr>
        <p:grpSpPr>
          <a:xfrm flipH="1">
            <a:off x="2892715" y="6116067"/>
            <a:ext cx="954889" cy="650488"/>
            <a:chOff x="4759836" y="4827138"/>
            <a:chExt cx="954889" cy="650488"/>
          </a:xfrm>
        </p:grpSpPr>
        <p:cxnSp>
          <p:nvCxnSpPr>
            <p:cNvPr id="321" name="Straight Arrow Connector 6">
              <a:extLst>
                <a:ext uri="{FF2B5EF4-FFF2-40B4-BE49-F238E27FC236}">
                  <a16:creationId xmlns:a16="http://schemas.microsoft.com/office/drawing/2014/main" id="{378BEFFA-A0D0-4D46-A10F-74CF91F9F03A}"/>
                </a:ext>
              </a:extLst>
            </p:cNvPr>
            <p:cNvCxnSpPr>
              <a:cxnSpLocks/>
              <a:endCxn id="323" idx="2"/>
            </p:cNvCxnSpPr>
            <p:nvPr/>
          </p:nvCxnSpPr>
          <p:spPr>
            <a:xfrm>
              <a:off x="4759836" y="5152382"/>
              <a:ext cx="304401" cy="0"/>
            </a:xfrm>
            <a:prstGeom prst="straightConnector1">
              <a:avLst/>
            </a:prstGeom>
            <a:ln w="15875"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322" name="Group 321">
              <a:extLst>
                <a:ext uri="{FF2B5EF4-FFF2-40B4-BE49-F238E27FC236}">
                  <a16:creationId xmlns:a16="http://schemas.microsoft.com/office/drawing/2014/main" id="{EC581907-F78D-4443-ACD7-816F903E7540}"/>
                </a:ext>
              </a:extLst>
            </p:cNvPr>
            <p:cNvGrpSpPr/>
            <p:nvPr/>
          </p:nvGrpSpPr>
          <p:grpSpPr>
            <a:xfrm>
              <a:off x="5064237" y="4827138"/>
              <a:ext cx="650488" cy="650488"/>
              <a:chOff x="5297917" y="4827138"/>
              <a:chExt cx="650488" cy="650488"/>
            </a:xfrm>
          </p:grpSpPr>
          <p:sp>
            <p:nvSpPr>
              <p:cNvPr id="323" name="Oval 322">
                <a:extLst>
                  <a:ext uri="{FF2B5EF4-FFF2-40B4-BE49-F238E27FC236}">
                    <a16:creationId xmlns:a16="http://schemas.microsoft.com/office/drawing/2014/main" id="{A30791B0-2F0B-4E2B-A0C2-C6BC28E492CB}"/>
                  </a:ext>
                </a:extLst>
              </p:cNvPr>
              <p:cNvSpPr/>
              <p:nvPr/>
            </p:nvSpPr>
            <p:spPr>
              <a:xfrm>
                <a:off x="5297917" y="4827138"/>
                <a:ext cx="650488" cy="650488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24" name="TextBox 323">
                <a:extLst>
                  <a:ext uri="{FF2B5EF4-FFF2-40B4-BE49-F238E27FC236}">
                    <a16:creationId xmlns:a16="http://schemas.microsoft.com/office/drawing/2014/main" id="{552E1056-2596-4AF4-B6D9-70D25D4E2F43}"/>
                  </a:ext>
                </a:extLst>
              </p:cNvPr>
              <p:cNvSpPr txBox="1"/>
              <p:nvPr/>
            </p:nvSpPr>
            <p:spPr>
              <a:xfrm>
                <a:off x="5306408" y="4921550"/>
                <a:ext cx="62869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TIC</a:t>
                </a:r>
                <a:endParaRPr lang="en-CA" sz="2400" b="1" dirty="0"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</p:txBody>
          </p:sp>
        </p:grpSp>
      </p:grpSp>
      <p:grpSp>
        <p:nvGrpSpPr>
          <p:cNvPr id="325" name="Group 324">
            <a:extLst>
              <a:ext uri="{FF2B5EF4-FFF2-40B4-BE49-F238E27FC236}">
                <a16:creationId xmlns:a16="http://schemas.microsoft.com/office/drawing/2014/main" id="{921E57DF-D959-4014-9B55-864D8039E305}"/>
              </a:ext>
            </a:extLst>
          </p:cNvPr>
          <p:cNvGrpSpPr/>
          <p:nvPr/>
        </p:nvGrpSpPr>
        <p:grpSpPr>
          <a:xfrm rot="10800000">
            <a:off x="2434740" y="5336863"/>
            <a:ext cx="419589" cy="471682"/>
            <a:chOff x="5752105" y="6780399"/>
            <a:chExt cx="419589" cy="471682"/>
          </a:xfrm>
        </p:grpSpPr>
        <p:grpSp>
          <p:nvGrpSpPr>
            <p:cNvPr id="326" name="Group 325">
              <a:extLst>
                <a:ext uri="{FF2B5EF4-FFF2-40B4-BE49-F238E27FC236}">
                  <a16:creationId xmlns:a16="http://schemas.microsoft.com/office/drawing/2014/main" id="{0360EEBF-6500-4DB7-885A-9007ED417490}"/>
                </a:ext>
              </a:extLst>
            </p:cNvPr>
            <p:cNvGrpSpPr/>
            <p:nvPr/>
          </p:nvGrpSpPr>
          <p:grpSpPr>
            <a:xfrm>
              <a:off x="5752105" y="6780399"/>
              <a:ext cx="419589" cy="471682"/>
              <a:chOff x="14197580" y="76958"/>
              <a:chExt cx="1386269" cy="1558376"/>
            </a:xfrm>
          </p:grpSpPr>
          <p:sp>
            <p:nvSpPr>
              <p:cNvPr id="328" name="Isosceles Triangle 327">
                <a:extLst>
                  <a:ext uri="{FF2B5EF4-FFF2-40B4-BE49-F238E27FC236}">
                    <a16:creationId xmlns:a16="http://schemas.microsoft.com/office/drawing/2014/main" id="{B9DEE255-F430-4AF1-96C8-4C0866D69B74}"/>
                  </a:ext>
                </a:extLst>
              </p:cNvPr>
              <p:cNvSpPr/>
              <p:nvPr/>
            </p:nvSpPr>
            <p:spPr>
              <a:xfrm rot="5400000">
                <a:off x="14165482" y="867508"/>
                <a:ext cx="825571" cy="710081"/>
              </a:xfrm>
              <a:prstGeom prst="triangle">
                <a:avLst/>
              </a:prstGeom>
              <a:gradFill flip="none" rotWithShape="1">
                <a:gsLst>
                  <a:gs pos="8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  <a:gs pos="55000">
                    <a:srgbClr val="E6E6E6"/>
                  </a:gs>
                </a:gsLst>
                <a:lin ang="5400000" scaled="1"/>
                <a:tileRect/>
              </a:gra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/>
              <a:p>
                <a:pPr algn="ctr"/>
                <a:endParaRPr lang="en-CA" sz="1100"/>
              </a:p>
            </p:txBody>
          </p:sp>
          <p:sp>
            <p:nvSpPr>
              <p:cNvPr id="329" name="Isosceles Triangle 328">
                <a:extLst>
                  <a:ext uri="{FF2B5EF4-FFF2-40B4-BE49-F238E27FC236}">
                    <a16:creationId xmlns:a16="http://schemas.microsoft.com/office/drawing/2014/main" id="{BFB4AA85-EDC6-48A3-B21B-9E1C00E5D3E1}"/>
                  </a:ext>
                </a:extLst>
              </p:cNvPr>
              <p:cNvSpPr/>
              <p:nvPr/>
            </p:nvSpPr>
            <p:spPr>
              <a:xfrm rot="16200000">
                <a:off x="14788955" y="867508"/>
                <a:ext cx="825571" cy="710081"/>
              </a:xfrm>
              <a:prstGeom prst="triangle">
                <a:avLst/>
              </a:prstGeom>
              <a:gradFill flip="none" rotWithShape="1">
                <a:gsLst>
                  <a:gs pos="8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  <a:gs pos="55000">
                    <a:srgbClr val="E6E6E6"/>
                  </a:gs>
                </a:gsLst>
                <a:lin ang="5400000" scaled="1"/>
                <a:tileRect/>
              </a:gra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/>
              <a:p>
                <a:pPr algn="ctr"/>
                <a:endParaRPr lang="en-CA" sz="1100" dirty="0"/>
              </a:p>
            </p:txBody>
          </p:sp>
          <p:sp>
            <p:nvSpPr>
              <p:cNvPr id="330" name="Rectangle 329">
                <a:extLst>
                  <a:ext uri="{FF2B5EF4-FFF2-40B4-BE49-F238E27FC236}">
                    <a16:creationId xmlns:a16="http://schemas.microsoft.com/office/drawing/2014/main" id="{E7F918D0-6C49-482C-86F1-72501CD8CAD2}"/>
                  </a:ext>
                </a:extLst>
              </p:cNvPr>
              <p:cNvSpPr/>
              <p:nvPr/>
            </p:nvSpPr>
            <p:spPr>
              <a:xfrm>
                <a:off x="14814761" y="377999"/>
                <a:ext cx="151908" cy="918082"/>
              </a:xfrm>
              <a:prstGeom prst="rect">
                <a:avLst/>
              </a:prstGeom>
              <a:ln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ctr"/>
              <a:lstStyle/>
              <a:p>
                <a:pPr algn="ctr"/>
                <a:endParaRPr lang="en-CA" sz="1100"/>
              </a:p>
            </p:txBody>
          </p:sp>
          <p:sp>
            <p:nvSpPr>
              <p:cNvPr id="331" name="Chord 330">
                <a:extLst>
                  <a:ext uri="{FF2B5EF4-FFF2-40B4-BE49-F238E27FC236}">
                    <a16:creationId xmlns:a16="http://schemas.microsoft.com/office/drawing/2014/main" id="{DEFC5A32-AE5E-4404-98BF-0C2F04C910AE}"/>
                  </a:ext>
                </a:extLst>
              </p:cNvPr>
              <p:cNvSpPr/>
              <p:nvPr/>
            </p:nvSpPr>
            <p:spPr>
              <a:xfrm rot="5400000">
                <a:off x="14494700" y="-220162"/>
                <a:ext cx="792029" cy="1386269"/>
              </a:xfrm>
              <a:prstGeom prst="chord">
                <a:avLst>
                  <a:gd name="adj1" fmla="val 5420603"/>
                  <a:gd name="adj2" fmla="val 16200000"/>
                </a:avLst>
              </a:prstGeom>
              <a:gradFill flip="none" rotWithShape="1">
                <a:gsLst>
                  <a:gs pos="8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  <a:gs pos="55000">
                    <a:srgbClr val="E6E6E6"/>
                  </a:gs>
                </a:gsLst>
                <a:lin ang="5400000" scaled="1"/>
                <a:tileRect/>
              </a:gra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/>
              <a:p>
                <a:pPr algn="ctr"/>
                <a:endParaRPr lang="en-CA" sz="1100"/>
              </a:p>
            </p:txBody>
          </p:sp>
        </p:grpSp>
        <p:sp>
          <p:nvSpPr>
            <p:cNvPr id="327" name="Rectangle 326">
              <a:extLst>
                <a:ext uri="{FF2B5EF4-FFF2-40B4-BE49-F238E27FC236}">
                  <a16:creationId xmlns:a16="http://schemas.microsoft.com/office/drawing/2014/main" id="{F95B245A-9DDC-4D57-A6A0-B6FC3F7BA892}"/>
                </a:ext>
              </a:extLst>
            </p:cNvPr>
            <p:cNvSpPr/>
            <p:nvPr/>
          </p:nvSpPr>
          <p:spPr>
            <a:xfrm>
              <a:off x="5797162" y="6783186"/>
              <a:ext cx="328755" cy="15214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cxnSp>
        <p:nvCxnSpPr>
          <p:cNvPr id="332" name="Straight Arrow Connector 6">
            <a:extLst>
              <a:ext uri="{FF2B5EF4-FFF2-40B4-BE49-F238E27FC236}">
                <a16:creationId xmlns:a16="http://schemas.microsoft.com/office/drawing/2014/main" id="{B085DC25-E830-4A2A-A631-2DAF7AD9A33D}"/>
              </a:ext>
            </a:extLst>
          </p:cNvPr>
          <p:cNvCxnSpPr>
            <a:cxnSpLocks/>
            <a:stCxn id="324" idx="3"/>
            <a:endCxn id="327" idx="0"/>
          </p:cNvCxnSpPr>
          <p:nvPr/>
        </p:nvCxnSpPr>
        <p:spPr>
          <a:xfrm rot="10800000">
            <a:off x="2644894" y="5805758"/>
            <a:ext cx="261120" cy="635554"/>
          </a:xfrm>
          <a:prstGeom prst="bentConnector2">
            <a:avLst/>
          </a:prstGeom>
          <a:ln w="158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45" name="Group 344">
            <a:extLst>
              <a:ext uri="{FF2B5EF4-FFF2-40B4-BE49-F238E27FC236}">
                <a16:creationId xmlns:a16="http://schemas.microsoft.com/office/drawing/2014/main" id="{1B9334BF-DFCB-4EBB-B2B0-7680F1BF8182}"/>
              </a:ext>
            </a:extLst>
          </p:cNvPr>
          <p:cNvGrpSpPr/>
          <p:nvPr/>
        </p:nvGrpSpPr>
        <p:grpSpPr>
          <a:xfrm>
            <a:off x="6623384" y="7029540"/>
            <a:ext cx="650488" cy="988454"/>
            <a:chOff x="6218434" y="6407169"/>
            <a:chExt cx="650488" cy="988454"/>
          </a:xfrm>
        </p:grpSpPr>
        <p:cxnSp>
          <p:nvCxnSpPr>
            <p:cNvPr id="339" name="Straight Arrow Connector 6">
              <a:extLst>
                <a:ext uri="{FF2B5EF4-FFF2-40B4-BE49-F238E27FC236}">
                  <a16:creationId xmlns:a16="http://schemas.microsoft.com/office/drawing/2014/main" id="{3F728151-0CD8-49FB-8911-F1B2861EE57D}"/>
                </a:ext>
              </a:extLst>
            </p:cNvPr>
            <p:cNvCxnSpPr>
              <a:cxnSpLocks/>
              <a:endCxn id="341" idx="4"/>
            </p:cNvCxnSpPr>
            <p:nvPr/>
          </p:nvCxnSpPr>
          <p:spPr>
            <a:xfrm flipV="1">
              <a:off x="6543678" y="7057657"/>
              <a:ext cx="0" cy="337966"/>
            </a:xfrm>
            <a:prstGeom prst="straightConnector1">
              <a:avLst/>
            </a:prstGeom>
            <a:ln w="15875"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340" name="Group 339">
              <a:extLst>
                <a:ext uri="{FF2B5EF4-FFF2-40B4-BE49-F238E27FC236}">
                  <a16:creationId xmlns:a16="http://schemas.microsoft.com/office/drawing/2014/main" id="{587EACE3-B786-4F2C-9E4D-CF2FB67F65CF}"/>
                </a:ext>
              </a:extLst>
            </p:cNvPr>
            <p:cNvGrpSpPr/>
            <p:nvPr/>
          </p:nvGrpSpPr>
          <p:grpSpPr>
            <a:xfrm>
              <a:off x="6218434" y="6407169"/>
              <a:ext cx="650488" cy="650488"/>
              <a:chOff x="5297917" y="4827138"/>
              <a:chExt cx="650488" cy="650488"/>
            </a:xfrm>
          </p:grpSpPr>
          <p:sp>
            <p:nvSpPr>
              <p:cNvPr id="341" name="Oval 340">
                <a:extLst>
                  <a:ext uri="{FF2B5EF4-FFF2-40B4-BE49-F238E27FC236}">
                    <a16:creationId xmlns:a16="http://schemas.microsoft.com/office/drawing/2014/main" id="{6650E712-9507-4D43-852A-B97AA2B4F4F4}"/>
                  </a:ext>
                </a:extLst>
              </p:cNvPr>
              <p:cNvSpPr/>
              <p:nvPr/>
            </p:nvSpPr>
            <p:spPr>
              <a:xfrm>
                <a:off x="5297917" y="4827138"/>
                <a:ext cx="650488" cy="650488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42" name="TextBox 341">
                <a:extLst>
                  <a:ext uri="{FF2B5EF4-FFF2-40B4-BE49-F238E27FC236}">
                    <a16:creationId xmlns:a16="http://schemas.microsoft.com/office/drawing/2014/main" id="{BF96A3A6-60CC-4D4C-8ABD-C80D605225FB}"/>
                  </a:ext>
                </a:extLst>
              </p:cNvPr>
              <p:cNvSpPr txBox="1"/>
              <p:nvPr/>
            </p:nvSpPr>
            <p:spPr>
              <a:xfrm>
                <a:off x="5319232" y="4921550"/>
                <a:ext cx="6158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FIC</a:t>
                </a:r>
                <a:endParaRPr lang="en-CA" sz="2400" b="1" dirty="0"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</p:txBody>
          </p:sp>
        </p:grpSp>
      </p:grpSp>
      <p:grpSp>
        <p:nvGrpSpPr>
          <p:cNvPr id="346" name="Group 345">
            <a:extLst>
              <a:ext uri="{FF2B5EF4-FFF2-40B4-BE49-F238E27FC236}">
                <a16:creationId xmlns:a16="http://schemas.microsoft.com/office/drawing/2014/main" id="{D6EEEE1E-06F2-44E1-A7BD-F653F47C5E0F}"/>
              </a:ext>
            </a:extLst>
          </p:cNvPr>
          <p:cNvGrpSpPr/>
          <p:nvPr/>
        </p:nvGrpSpPr>
        <p:grpSpPr>
          <a:xfrm>
            <a:off x="10376608" y="2214434"/>
            <a:ext cx="419589" cy="471682"/>
            <a:chOff x="5752105" y="6780399"/>
            <a:chExt cx="419589" cy="471682"/>
          </a:xfrm>
        </p:grpSpPr>
        <p:grpSp>
          <p:nvGrpSpPr>
            <p:cNvPr id="347" name="Group 346">
              <a:extLst>
                <a:ext uri="{FF2B5EF4-FFF2-40B4-BE49-F238E27FC236}">
                  <a16:creationId xmlns:a16="http://schemas.microsoft.com/office/drawing/2014/main" id="{F0EC6021-0E2A-464D-8EE2-B2037934924B}"/>
                </a:ext>
              </a:extLst>
            </p:cNvPr>
            <p:cNvGrpSpPr/>
            <p:nvPr/>
          </p:nvGrpSpPr>
          <p:grpSpPr>
            <a:xfrm>
              <a:off x="5752105" y="6780399"/>
              <a:ext cx="419589" cy="471682"/>
              <a:chOff x="14197580" y="76958"/>
              <a:chExt cx="1386269" cy="1558376"/>
            </a:xfrm>
          </p:grpSpPr>
          <p:sp>
            <p:nvSpPr>
              <p:cNvPr id="349" name="Isosceles Triangle 348">
                <a:extLst>
                  <a:ext uri="{FF2B5EF4-FFF2-40B4-BE49-F238E27FC236}">
                    <a16:creationId xmlns:a16="http://schemas.microsoft.com/office/drawing/2014/main" id="{69DA4769-69DE-4AB0-9954-AEA6474A0DB2}"/>
                  </a:ext>
                </a:extLst>
              </p:cNvPr>
              <p:cNvSpPr/>
              <p:nvPr/>
            </p:nvSpPr>
            <p:spPr>
              <a:xfrm rot="5400000">
                <a:off x="14165482" y="867508"/>
                <a:ext cx="825571" cy="710081"/>
              </a:xfrm>
              <a:prstGeom prst="triangle">
                <a:avLst/>
              </a:prstGeom>
              <a:gradFill flip="none" rotWithShape="1">
                <a:gsLst>
                  <a:gs pos="8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  <a:gs pos="55000">
                    <a:srgbClr val="E6E6E6"/>
                  </a:gs>
                </a:gsLst>
                <a:lin ang="5400000" scaled="1"/>
                <a:tileRect/>
              </a:gra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/>
              <a:p>
                <a:pPr algn="ctr"/>
                <a:endParaRPr lang="en-CA" sz="1100"/>
              </a:p>
            </p:txBody>
          </p:sp>
          <p:sp>
            <p:nvSpPr>
              <p:cNvPr id="350" name="Isosceles Triangle 349">
                <a:extLst>
                  <a:ext uri="{FF2B5EF4-FFF2-40B4-BE49-F238E27FC236}">
                    <a16:creationId xmlns:a16="http://schemas.microsoft.com/office/drawing/2014/main" id="{024FA215-4C5D-451C-930E-9886B3210404}"/>
                  </a:ext>
                </a:extLst>
              </p:cNvPr>
              <p:cNvSpPr/>
              <p:nvPr/>
            </p:nvSpPr>
            <p:spPr>
              <a:xfrm rot="16200000">
                <a:off x="14788955" y="867508"/>
                <a:ext cx="825571" cy="710081"/>
              </a:xfrm>
              <a:prstGeom prst="triangle">
                <a:avLst/>
              </a:prstGeom>
              <a:gradFill flip="none" rotWithShape="1">
                <a:gsLst>
                  <a:gs pos="8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  <a:gs pos="55000">
                    <a:srgbClr val="E6E6E6"/>
                  </a:gs>
                </a:gsLst>
                <a:lin ang="5400000" scaled="1"/>
                <a:tileRect/>
              </a:gra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/>
              <a:p>
                <a:pPr algn="ctr"/>
                <a:endParaRPr lang="en-CA" sz="1100" dirty="0"/>
              </a:p>
            </p:txBody>
          </p:sp>
          <p:sp>
            <p:nvSpPr>
              <p:cNvPr id="351" name="Rectangle 350">
                <a:extLst>
                  <a:ext uri="{FF2B5EF4-FFF2-40B4-BE49-F238E27FC236}">
                    <a16:creationId xmlns:a16="http://schemas.microsoft.com/office/drawing/2014/main" id="{77F27996-973B-4EC8-B5D1-98ECD72AD2AC}"/>
                  </a:ext>
                </a:extLst>
              </p:cNvPr>
              <p:cNvSpPr/>
              <p:nvPr/>
            </p:nvSpPr>
            <p:spPr>
              <a:xfrm>
                <a:off x="14814761" y="377999"/>
                <a:ext cx="151908" cy="918082"/>
              </a:xfrm>
              <a:prstGeom prst="rect">
                <a:avLst/>
              </a:prstGeom>
              <a:ln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ctr"/>
              <a:lstStyle/>
              <a:p>
                <a:pPr algn="ctr"/>
                <a:endParaRPr lang="en-CA" sz="1100"/>
              </a:p>
            </p:txBody>
          </p:sp>
          <p:sp>
            <p:nvSpPr>
              <p:cNvPr id="352" name="Chord 351">
                <a:extLst>
                  <a:ext uri="{FF2B5EF4-FFF2-40B4-BE49-F238E27FC236}">
                    <a16:creationId xmlns:a16="http://schemas.microsoft.com/office/drawing/2014/main" id="{56930EDC-679B-40F6-A7E8-D9AC5C3A96F3}"/>
                  </a:ext>
                </a:extLst>
              </p:cNvPr>
              <p:cNvSpPr/>
              <p:nvPr/>
            </p:nvSpPr>
            <p:spPr>
              <a:xfrm rot="5400000">
                <a:off x="14494700" y="-220162"/>
                <a:ext cx="792029" cy="1386269"/>
              </a:xfrm>
              <a:prstGeom prst="chord">
                <a:avLst>
                  <a:gd name="adj1" fmla="val 5420603"/>
                  <a:gd name="adj2" fmla="val 16200000"/>
                </a:avLst>
              </a:prstGeom>
              <a:gradFill flip="none" rotWithShape="1">
                <a:gsLst>
                  <a:gs pos="8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  <a:gs pos="55000">
                    <a:srgbClr val="E6E6E6"/>
                  </a:gs>
                </a:gsLst>
                <a:lin ang="5400000" scaled="1"/>
                <a:tileRect/>
              </a:gra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/>
              <a:p>
                <a:pPr algn="ctr"/>
                <a:endParaRPr lang="en-CA" sz="1100"/>
              </a:p>
            </p:txBody>
          </p:sp>
        </p:grpSp>
        <p:sp>
          <p:nvSpPr>
            <p:cNvPr id="348" name="Rectangle 347">
              <a:extLst>
                <a:ext uri="{FF2B5EF4-FFF2-40B4-BE49-F238E27FC236}">
                  <a16:creationId xmlns:a16="http://schemas.microsoft.com/office/drawing/2014/main" id="{C88DF02B-2C32-4831-9CC4-74BABFEDEB8B}"/>
                </a:ext>
              </a:extLst>
            </p:cNvPr>
            <p:cNvSpPr/>
            <p:nvPr/>
          </p:nvSpPr>
          <p:spPr>
            <a:xfrm>
              <a:off x="5797162" y="6783186"/>
              <a:ext cx="328755" cy="15214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cxnSp>
        <p:nvCxnSpPr>
          <p:cNvPr id="353" name="Straight Arrow Connector 6">
            <a:extLst>
              <a:ext uri="{FF2B5EF4-FFF2-40B4-BE49-F238E27FC236}">
                <a16:creationId xmlns:a16="http://schemas.microsoft.com/office/drawing/2014/main" id="{65A95294-EE62-4133-A88F-27D07EADB72B}"/>
              </a:ext>
            </a:extLst>
          </p:cNvPr>
          <p:cNvCxnSpPr>
            <a:cxnSpLocks/>
            <a:stCxn id="341" idx="0"/>
            <a:endCxn id="348" idx="0"/>
          </p:cNvCxnSpPr>
          <p:nvPr/>
        </p:nvCxnSpPr>
        <p:spPr>
          <a:xfrm rot="5400000" flipH="1" flipV="1">
            <a:off x="6361176" y="2804674"/>
            <a:ext cx="4812319" cy="3637415"/>
          </a:xfrm>
          <a:prstGeom prst="bentConnector3">
            <a:avLst>
              <a:gd name="adj1" fmla="val 104750"/>
            </a:avLst>
          </a:prstGeom>
          <a:ln w="158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58" name="Group 357">
            <a:extLst>
              <a:ext uri="{FF2B5EF4-FFF2-40B4-BE49-F238E27FC236}">
                <a16:creationId xmlns:a16="http://schemas.microsoft.com/office/drawing/2014/main" id="{0185864F-86AD-42BD-9AEB-2F58B66D7D83}"/>
              </a:ext>
            </a:extLst>
          </p:cNvPr>
          <p:cNvGrpSpPr/>
          <p:nvPr/>
        </p:nvGrpSpPr>
        <p:grpSpPr>
          <a:xfrm flipH="1">
            <a:off x="2382072" y="8116952"/>
            <a:ext cx="988453" cy="650488"/>
            <a:chOff x="4726272" y="4827138"/>
            <a:chExt cx="988453" cy="650488"/>
          </a:xfrm>
        </p:grpSpPr>
        <p:cxnSp>
          <p:nvCxnSpPr>
            <p:cNvPr id="359" name="Straight Arrow Connector 6">
              <a:extLst>
                <a:ext uri="{FF2B5EF4-FFF2-40B4-BE49-F238E27FC236}">
                  <a16:creationId xmlns:a16="http://schemas.microsoft.com/office/drawing/2014/main" id="{E5F0F51F-581A-40A6-B3FE-4D965E6A0540}"/>
                </a:ext>
              </a:extLst>
            </p:cNvPr>
            <p:cNvCxnSpPr>
              <a:cxnSpLocks/>
              <a:endCxn id="361" idx="2"/>
            </p:cNvCxnSpPr>
            <p:nvPr/>
          </p:nvCxnSpPr>
          <p:spPr>
            <a:xfrm>
              <a:off x="4726272" y="5152382"/>
              <a:ext cx="337965" cy="0"/>
            </a:xfrm>
            <a:prstGeom prst="straightConnector1">
              <a:avLst/>
            </a:prstGeom>
            <a:ln w="15875"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360" name="Group 359">
              <a:extLst>
                <a:ext uri="{FF2B5EF4-FFF2-40B4-BE49-F238E27FC236}">
                  <a16:creationId xmlns:a16="http://schemas.microsoft.com/office/drawing/2014/main" id="{0BC918D7-3ABC-42CB-973D-465CE72C2D3C}"/>
                </a:ext>
              </a:extLst>
            </p:cNvPr>
            <p:cNvGrpSpPr/>
            <p:nvPr/>
          </p:nvGrpSpPr>
          <p:grpSpPr>
            <a:xfrm>
              <a:off x="5064237" y="4827138"/>
              <a:ext cx="650488" cy="650488"/>
              <a:chOff x="5297917" y="4827138"/>
              <a:chExt cx="650488" cy="650488"/>
            </a:xfrm>
          </p:grpSpPr>
          <p:sp>
            <p:nvSpPr>
              <p:cNvPr id="361" name="Oval 360">
                <a:extLst>
                  <a:ext uri="{FF2B5EF4-FFF2-40B4-BE49-F238E27FC236}">
                    <a16:creationId xmlns:a16="http://schemas.microsoft.com/office/drawing/2014/main" id="{9C159D1E-2A28-4428-AB57-F1953697CC84}"/>
                  </a:ext>
                </a:extLst>
              </p:cNvPr>
              <p:cNvSpPr/>
              <p:nvPr/>
            </p:nvSpPr>
            <p:spPr>
              <a:xfrm>
                <a:off x="5297917" y="4827138"/>
                <a:ext cx="650488" cy="650488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62" name="TextBox 361">
                <a:extLst>
                  <a:ext uri="{FF2B5EF4-FFF2-40B4-BE49-F238E27FC236}">
                    <a16:creationId xmlns:a16="http://schemas.microsoft.com/office/drawing/2014/main" id="{CC180456-D797-48B7-B8A9-A59E01D82CF8}"/>
                  </a:ext>
                </a:extLst>
              </p:cNvPr>
              <p:cNvSpPr txBox="1"/>
              <p:nvPr/>
            </p:nvSpPr>
            <p:spPr>
              <a:xfrm>
                <a:off x="5319232" y="4921550"/>
                <a:ext cx="61587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LIC</a:t>
                </a:r>
                <a:endParaRPr lang="en-CA" sz="2400" b="1" dirty="0"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</p:txBody>
          </p:sp>
        </p:grpSp>
      </p:grpSp>
      <p:cxnSp>
        <p:nvCxnSpPr>
          <p:cNvPr id="363" name="Straight Arrow Connector 6">
            <a:extLst>
              <a:ext uri="{FF2B5EF4-FFF2-40B4-BE49-F238E27FC236}">
                <a16:creationId xmlns:a16="http://schemas.microsoft.com/office/drawing/2014/main" id="{51AF9371-C45A-450B-BFBF-19C74B54145A}"/>
              </a:ext>
            </a:extLst>
          </p:cNvPr>
          <p:cNvCxnSpPr>
            <a:cxnSpLocks/>
            <a:stCxn id="361" idx="4"/>
            <a:endCxn id="181" idx="3"/>
          </p:cNvCxnSpPr>
          <p:nvPr/>
        </p:nvCxnSpPr>
        <p:spPr>
          <a:xfrm rot="16200000" flipH="1">
            <a:off x="929252" y="10545503"/>
            <a:ext cx="4558710" cy="1002583"/>
          </a:xfrm>
          <a:prstGeom prst="bentConnector3">
            <a:avLst>
              <a:gd name="adj1" fmla="val 105015"/>
            </a:avLst>
          </a:prstGeom>
          <a:ln w="158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8" name="Straight Arrow Connector 6">
            <a:extLst>
              <a:ext uri="{FF2B5EF4-FFF2-40B4-BE49-F238E27FC236}">
                <a16:creationId xmlns:a16="http://schemas.microsoft.com/office/drawing/2014/main" id="{148B1105-DDA4-4771-932D-B2376B6282D6}"/>
              </a:ext>
            </a:extLst>
          </p:cNvPr>
          <p:cNvCxnSpPr>
            <a:cxnSpLocks/>
            <a:endCxn id="33" idx="3"/>
          </p:cNvCxnSpPr>
          <p:nvPr/>
        </p:nvCxnSpPr>
        <p:spPr>
          <a:xfrm>
            <a:off x="2697751" y="8784636"/>
            <a:ext cx="3633934" cy="329095"/>
          </a:xfrm>
          <a:prstGeom prst="bentConnector4">
            <a:avLst>
              <a:gd name="adj1" fmla="val 386"/>
              <a:gd name="adj2" fmla="val 484363"/>
            </a:avLst>
          </a:prstGeom>
          <a:ln w="158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3" name="Straight Arrow Connector 6">
            <a:extLst>
              <a:ext uri="{FF2B5EF4-FFF2-40B4-BE49-F238E27FC236}">
                <a16:creationId xmlns:a16="http://schemas.microsoft.com/office/drawing/2014/main" id="{7D785B4F-434E-4189-8E8B-B1E65B0B6B24}"/>
              </a:ext>
            </a:extLst>
          </p:cNvPr>
          <p:cNvCxnSpPr>
            <a:cxnSpLocks/>
          </p:cNvCxnSpPr>
          <p:nvPr/>
        </p:nvCxnSpPr>
        <p:spPr>
          <a:xfrm>
            <a:off x="13398318" y="7251284"/>
            <a:ext cx="987591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375" name="Group 374">
            <a:extLst>
              <a:ext uri="{FF2B5EF4-FFF2-40B4-BE49-F238E27FC236}">
                <a16:creationId xmlns:a16="http://schemas.microsoft.com/office/drawing/2014/main" id="{416A0BC6-CA10-4065-8FD7-FA5DC4C7C0CE}"/>
              </a:ext>
            </a:extLst>
          </p:cNvPr>
          <p:cNvGrpSpPr/>
          <p:nvPr/>
        </p:nvGrpSpPr>
        <p:grpSpPr>
          <a:xfrm>
            <a:off x="13552271" y="6879732"/>
            <a:ext cx="419589" cy="471682"/>
            <a:chOff x="5752105" y="6780399"/>
            <a:chExt cx="419589" cy="471682"/>
          </a:xfrm>
        </p:grpSpPr>
        <p:grpSp>
          <p:nvGrpSpPr>
            <p:cNvPr id="376" name="Group 375">
              <a:extLst>
                <a:ext uri="{FF2B5EF4-FFF2-40B4-BE49-F238E27FC236}">
                  <a16:creationId xmlns:a16="http://schemas.microsoft.com/office/drawing/2014/main" id="{C6AD1E77-6C3B-4A36-BF22-37F47F41AC46}"/>
                </a:ext>
              </a:extLst>
            </p:cNvPr>
            <p:cNvGrpSpPr/>
            <p:nvPr/>
          </p:nvGrpSpPr>
          <p:grpSpPr>
            <a:xfrm>
              <a:off x="5752105" y="6780399"/>
              <a:ext cx="419589" cy="471682"/>
              <a:chOff x="14197580" y="76958"/>
              <a:chExt cx="1386269" cy="1558376"/>
            </a:xfrm>
          </p:grpSpPr>
          <p:sp>
            <p:nvSpPr>
              <p:cNvPr id="378" name="Isosceles Triangle 377">
                <a:extLst>
                  <a:ext uri="{FF2B5EF4-FFF2-40B4-BE49-F238E27FC236}">
                    <a16:creationId xmlns:a16="http://schemas.microsoft.com/office/drawing/2014/main" id="{0AF130D5-5870-4611-9168-52874D1DDB41}"/>
                  </a:ext>
                </a:extLst>
              </p:cNvPr>
              <p:cNvSpPr/>
              <p:nvPr/>
            </p:nvSpPr>
            <p:spPr>
              <a:xfrm rot="5400000">
                <a:off x="14165482" y="867508"/>
                <a:ext cx="825571" cy="710081"/>
              </a:xfrm>
              <a:prstGeom prst="triangle">
                <a:avLst/>
              </a:prstGeom>
              <a:gradFill flip="none" rotWithShape="1">
                <a:gsLst>
                  <a:gs pos="8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  <a:gs pos="55000">
                    <a:srgbClr val="E6E6E6"/>
                  </a:gs>
                </a:gsLst>
                <a:lin ang="5400000" scaled="1"/>
                <a:tileRect/>
              </a:gra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/>
              <a:p>
                <a:pPr algn="ctr"/>
                <a:endParaRPr lang="en-CA" sz="1100"/>
              </a:p>
            </p:txBody>
          </p:sp>
          <p:sp>
            <p:nvSpPr>
              <p:cNvPr id="379" name="Isosceles Triangle 378">
                <a:extLst>
                  <a:ext uri="{FF2B5EF4-FFF2-40B4-BE49-F238E27FC236}">
                    <a16:creationId xmlns:a16="http://schemas.microsoft.com/office/drawing/2014/main" id="{C05FFB77-B79F-4133-BC3F-F8CAE05C179F}"/>
                  </a:ext>
                </a:extLst>
              </p:cNvPr>
              <p:cNvSpPr/>
              <p:nvPr/>
            </p:nvSpPr>
            <p:spPr>
              <a:xfrm rot="16200000">
                <a:off x="14788955" y="867508"/>
                <a:ext cx="825571" cy="710081"/>
              </a:xfrm>
              <a:prstGeom prst="triangle">
                <a:avLst/>
              </a:prstGeom>
              <a:gradFill flip="none" rotWithShape="1">
                <a:gsLst>
                  <a:gs pos="8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  <a:gs pos="55000">
                    <a:srgbClr val="E6E6E6"/>
                  </a:gs>
                </a:gsLst>
                <a:lin ang="5400000" scaled="1"/>
                <a:tileRect/>
              </a:gra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/>
              <a:p>
                <a:pPr algn="ctr"/>
                <a:endParaRPr lang="en-CA" sz="1100" dirty="0"/>
              </a:p>
            </p:txBody>
          </p:sp>
          <p:sp>
            <p:nvSpPr>
              <p:cNvPr id="380" name="Rectangle 379">
                <a:extLst>
                  <a:ext uri="{FF2B5EF4-FFF2-40B4-BE49-F238E27FC236}">
                    <a16:creationId xmlns:a16="http://schemas.microsoft.com/office/drawing/2014/main" id="{14BC9280-9C9A-4FB0-A6C2-7F8D72EFC276}"/>
                  </a:ext>
                </a:extLst>
              </p:cNvPr>
              <p:cNvSpPr/>
              <p:nvPr/>
            </p:nvSpPr>
            <p:spPr>
              <a:xfrm>
                <a:off x="14814761" y="377999"/>
                <a:ext cx="151908" cy="918082"/>
              </a:xfrm>
              <a:prstGeom prst="rect">
                <a:avLst/>
              </a:prstGeom>
              <a:ln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ctr"/>
              <a:lstStyle/>
              <a:p>
                <a:pPr algn="ctr"/>
                <a:endParaRPr lang="en-CA" sz="1100"/>
              </a:p>
            </p:txBody>
          </p:sp>
          <p:sp>
            <p:nvSpPr>
              <p:cNvPr id="381" name="Chord 380">
                <a:extLst>
                  <a:ext uri="{FF2B5EF4-FFF2-40B4-BE49-F238E27FC236}">
                    <a16:creationId xmlns:a16="http://schemas.microsoft.com/office/drawing/2014/main" id="{2527DC81-D83B-4198-A128-DAD143F35814}"/>
                  </a:ext>
                </a:extLst>
              </p:cNvPr>
              <p:cNvSpPr/>
              <p:nvPr/>
            </p:nvSpPr>
            <p:spPr>
              <a:xfrm rot="5400000">
                <a:off x="14494700" y="-220162"/>
                <a:ext cx="792029" cy="1386269"/>
              </a:xfrm>
              <a:prstGeom prst="chord">
                <a:avLst>
                  <a:gd name="adj1" fmla="val 5420603"/>
                  <a:gd name="adj2" fmla="val 16200000"/>
                </a:avLst>
              </a:prstGeom>
              <a:gradFill flip="none" rotWithShape="1">
                <a:gsLst>
                  <a:gs pos="8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  <a:gs pos="55000">
                    <a:srgbClr val="E6E6E6"/>
                  </a:gs>
                </a:gsLst>
                <a:lin ang="5400000" scaled="1"/>
                <a:tileRect/>
              </a:gra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/>
              <a:p>
                <a:pPr algn="ctr"/>
                <a:endParaRPr lang="en-CA" sz="1100"/>
              </a:p>
            </p:txBody>
          </p:sp>
        </p:grpSp>
        <p:sp>
          <p:nvSpPr>
            <p:cNvPr id="377" name="Rectangle 376">
              <a:extLst>
                <a:ext uri="{FF2B5EF4-FFF2-40B4-BE49-F238E27FC236}">
                  <a16:creationId xmlns:a16="http://schemas.microsoft.com/office/drawing/2014/main" id="{D71E1273-FE4A-4934-B851-E9EE3D9E7623}"/>
                </a:ext>
              </a:extLst>
            </p:cNvPr>
            <p:cNvSpPr/>
            <p:nvPr/>
          </p:nvSpPr>
          <p:spPr>
            <a:xfrm>
              <a:off x="5797162" y="6783186"/>
              <a:ext cx="328755" cy="15214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382" name="Group 381">
            <a:extLst>
              <a:ext uri="{FF2B5EF4-FFF2-40B4-BE49-F238E27FC236}">
                <a16:creationId xmlns:a16="http://schemas.microsoft.com/office/drawing/2014/main" id="{4B7E1E17-8350-47D3-AAE9-40943812836D}"/>
              </a:ext>
            </a:extLst>
          </p:cNvPr>
          <p:cNvGrpSpPr/>
          <p:nvPr/>
        </p:nvGrpSpPr>
        <p:grpSpPr>
          <a:xfrm flipH="1">
            <a:off x="13960315" y="5051553"/>
            <a:ext cx="954889" cy="650488"/>
            <a:chOff x="4759836" y="4827138"/>
            <a:chExt cx="954889" cy="650488"/>
          </a:xfrm>
        </p:grpSpPr>
        <p:cxnSp>
          <p:nvCxnSpPr>
            <p:cNvPr id="383" name="Straight Arrow Connector 6">
              <a:extLst>
                <a:ext uri="{FF2B5EF4-FFF2-40B4-BE49-F238E27FC236}">
                  <a16:creationId xmlns:a16="http://schemas.microsoft.com/office/drawing/2014/main" id="{5820E4C8-9CF4-4176-8807-66FF1EC9E029}"/>
                </a:ext>
              </a:extLst>
            </p:cNvPr>
            <p:cNvCxnSpPr>
              <a:cxnSpLocks/>
              <a:endCxn id="385" idx="2"/>
            </p:cNvCxnSpPr>
            <p:nvPr/>
          </p:nvCxnSpPr>
          <p:spPr>
            <a:xfrm>
              <a:off x="4759836" y="5152382"/>
              <a:ext cx="304401" cy="0"/>
            </a:xfrm>
            <a:prstGeom prst="straightConnector1">
              <a:avLst/>
            </a:prstGeom>
            <a:ln w="15875"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384" name="Group 383">
              <a:extLst>
                <a:ext uri="{FF2B5EF4-FFF2-40B4-BE49-F238E27FC236}">
                  <a16:creationId xmlns:a16="http://schemas.microsoft.com/office/drawing/2014/main" id="{F01F24B8-5CCE-4561-9FBE-32FAC5AF37B3}"/>
                </a:ext>
              </a:extLst>
            </p:cNvPr>
            <p:cNvGrpSpPr/>
            <p:nvPr/>
          </p:nvGrpSpPr>
          <p:grpSpPr>
            <a:xfrm>
              <a:off x="5064237" y="4827138"/>
              <a:ext cx="650488" cy="650488"/>
              <a:chOff x="5297917" y="4827138"/>
              <a:chExt cx="650488" cy="650488"/>
            </a:xfrm>
          </p:grpSpPr>
          <p:sp>
            <p:nvSpPr>
              <p:cNvPr id="385" name="Oval 384">
                <a:extLst>
                  <a:ext uri="{FF2B5EF4-FFF2-40B4-BE49-F238E27FC236}">
                    <a16:creationId xmlns:a16="http://schemas.microsoft.com/office/drawing/2014/main" id="{E99BF6DF-F115-422C-A1FC-FA4D68B492E6}"/>
                  </a:ext>
                </a:extLst>
              </p:cNvPr>
              <p:cNvSpPr/>
              <p:nvPr/>
            </p:nvSpPr>
            <p:spPr>
              <a:xfrm>
                <a:off x="5297917" y="4827138"/>
                <a:ext cx="650488" cy="650488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86" name="TextBox 385">
                <a:extLst>
                  <a:ext uri="{FF2B5EF4-FFF2-40B4-BE49-F238E27FC236}">
                    <a16:creationId xmlns:a16="http://schemas.microsoft.com/office/drawing/2014/main" id="{D99BBE55-786F-42BA-9F74-C829FFE621FD}"/>
                  </a:ext>
                </a:extLst>
              </p:cNvPr>
              <p:cNvSpPr txBox="1"/>
              <p:nvPr/>
            </p:nvSpPr>
            <p:spPr>
              <a:xfrm>
                <a:off x="5306408" y="4921550"/>
                <a:ext cx="62869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TIC</a:t>
                </a:r>
                <a:endParaRPr lang="en-CA" sz="2400" b="1" dirty="0"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</p:txBody>
          </p:sp>
        </p:grpSp>
      </p:grpSp>
      <p:cxnSp>
        <p:nvCxnSpPr>
          <p:cNvPr id="387" name="Straight Arrow Connector 6">
            <a:extLst>
              <a:ext uri="{FF2B5EF4-FFF2-40B4-BE49-F238E27FC236}">
                <a16:creationId xmlns:a16="http://schemas.microsoft.com/office/drawing/2014/main" id="{BBB370AB-3582-4F1C-8237-98CF054FA900}"/>
              </a:ext>
            </a:extLst>
          </p:cNvPr>
          <p:cNvCxnSpPr>
            <a:cxnSpLocks/>
            <a:stCxn id="386" idx="3"/>
            <a:endCxn id="377" idx="0"/>
          </p:cNvCxnSpPr>
          <p:nvPr/>
        </p:nvCxnSpPr>
        <p:spPr>
          <a:xfrm rot="10800000" flipV="1">
            <a:off x="13761706" y="5376797"/>
            <a:ext cx="211908" cy="1505721"/>
          </a:xfrm>
          <a:prstGeom prst="bentConnector2">
            <a:avLst/>
          </a:prstGeom>
          <a:ln w="158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91" name="Group 390">
            <a:extLst>
              <a:ext uri="{FF2B5EF4-FFF2-40B4-BE49-F238E27FC236}">
                <a16:creationId xmlns:a16="http://schemas.microsoft.com/office/drawing/2014/main" id="{082393A9-DA04-4DA5-B76E-7468F5007640}"/>
              </a:ext>
            </a:extLst>
          </p:cNvPr>
          <p:cNvGrpSpPr/>
          <p:nvPr/>
        </p:nvGrpSpPr>
        <p:grpSpPr>
          <a:xfrm flipH="1">
            <a:off x="11135919" y="8912604"/>
            <a:ext cx="954889" cy="650488"/>
            <a:chOff x="4759836" y="4827138"/>
            <a:chExt cx="954889" cy="650488"/>
          </a:xfrm>
        </p:grpSpPr>
        <p:cxnSp>
          <p:nvCxnSpPr>
            <p:cNvPr id="392" name="Straight Arrow Connector 6">
              <a:extLst>
                <a:ext uri="{FF2B5EF4-FFF2-40B4-BE49-F238E27FC236}">
                  <a16:creationId xmlns:a16="http://schemas.microsoft.com/office/drawing/2014/main" id="{6529ACE0-BB8B-41AA-94EB-A539C19512AD}"/>
                </a:ext>
              </a:extLst>
            </p:cNvPr>
            <p:cNvCxnSpPr>
              <a:cxnSpLocks/>
              <a:endCxn id="394" idx="2"/>
            </p:cNvCxnSpPr>
            <p:nvPr/>
          </p:nvCxnSpPr>
          <p:spPr>
            <a:xfrm>
              <a:off x="4759836" y="5152382"/>
              <a:ext cx="304401" cy="0"/>
            </a:xfrm>
            <a:prstGeom prst="straightConnector1">
              <a:avLst/>
            </a:prstGeom>
            <a:ln w="15875"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393" name="Group 392">
              <a:extLst>
                <a:ext uri="{FF2B5EF4-FFF2-40B4-BE49-F238E27FC236}">
                  <a16:creationId xmlns:a16="http://schemas.microsoft.com/office/drawing/2014/main" id="{79F70E98-D479-40CF-BBCC-1707ADD5EBFB}"/>
                </a:ext>
              </a:extLst>
            </p:cNvPr>
            <p:cNvGrpSpPr/>
            <p:nvPr/>
          </p:nvGrpSpPr>
          <p:grpSpPr>
            <a:xfrm>
              <a:off x="5064237" y="4827138"/>
              <a:ext cx="650488" cy="650488"/>
              <a:chOff x="5297917" y="4827138"/>
              <a:chExt cx="650488" cy="650488"/>
            </a:xfrm>
          </p:grpSpPr>
          <p:sp>
            <p:nvSpPr>
              <p:cNvPr id="394" name="Oval 393">
                <a:extLst>
                  <a:ext uri="{FF2B5EF4-FFF2-40B4-BE49-F238E27FC236}">
                    <a16:creationId xmlns:a16="http://schemas.microsoft.com/office/drawing/2014/main" id="{86B8B53B-1033-4F7D-B36B-7A95D3509125}"/>
                  </a:ext>
                </a:extLst>
              </p:cNvPr>
              <p:cNvSpPr/>
              <p:nvPr/>
            </p:nvSpPr>
            <p:spPr>
              <a:xfrm>
                <a:off x="5297917" y="4827138"/>
                <a:ext cx="650488" cy="650488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95" name="TextBox 394">
                <a:extLst>
                  <a:ext uri="{FF2B5EF4-FFF2-40B4-BE49-F238E27FC236}">
                    <a16:creationId xmlns:a16="http://schemas.microsoft.com/office/drawing/2014/main" id="{FC1F78FE-DB52-4A16-A459-4124939F7717}"/>
                  </a:ext>
                </a:extLst>
              </p:cNvPr>
              <p:cNvSpPr txBox="1"/>
              <p:nvPr/>
            </p:nvSpPr>
            <p:spPr>
              <a:xfrm>
                <a:off x="5306408" y="4921550"/>
                <a:ext cx="62869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FIC</a:t>
                </a:r>
                <a:endParaRPr lang="en-CA" sz="2400" b="1" dirty="0"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</p:txBody>
          </p:sp>
        </p:grpSp>
      </p:grpSp>
      <p:grpSp>
        <p:nvGrpSpPr>
          <p:cNvPr id="396" name="Group 395">
            <a:extLst>
              <a:ext uri="{FF2B5EF4-FFF2-40B4-BE49-F238E27FC236}">
                <a16:creationId xmlns:a16="http://schemas.microsoft.com/office/drawing/2014/main" id="{97117EF7-4D84-4424-BF10-690CD2914FA1}"/>
              </a:ext>
            </a:extLst>
          </p:cNvPr>
          <p:cNvGrpSpPr/>
          <p:nvPr/>
        </p:nvGrpSpPr>
        <p:grpSpPr>
          <a:xfrm>
            <a:off x="14999132" y="9790541"/>
            <a:ext cx="419589" cy="471682"/>
            <a:chOff x="5752105" y="6780399"/>
            <a:chExt cx="419589" cy="471682"/>
          </a:xfrm>
        </p:grpSpPr>
        <p:grpSp>
          <p:nvGrpSpPr>
            <p:cNvPr id="397" name="Group 396">
              <a:extLst>
                <a:ext uri="{FF2B5EF4-FFF2-40B4-BE49-F238E27FC236}">
                  <a16:creationId xmlns:a16="http://schemas.microsoft.com/office/drawing/2014/main" id="{FAEA517F-FCBA-44C7-AA7B-D49F4CBCAEAE}"/>
                </a:ext>
              </a:extLst>
            </p:cNvPr>
            <p:cNvGrpSpPr/>
            <p:nvPr/>
          </p:nvGrpSpPr>
          <p:grpSpPr>
            <a:xfrm>
              <a:off x="5752105" y="6780399"/>
              <a:ext cx="419589" cy="471682"/>
              <a:chOff x="14197580" y="76958"/>
              <a:chExt cx="1386269" cy="1558376"/>
            </a:xfrm>
          </p:grpSpPr>
          <p:sp>
            <p:nvSpPr>
              <p:cNvPr id="399" name="Isosceles Triangle 398">
                <a:extLst>
                  <a:ext uri="{FF2B5EF4-FFF2-40B4-BE49-F238E27FC236}">
                    <a16:creationId xmlns:a16="http://schemas.microsoft.com/office/drawing/2014/main" id="{E9132501-0EB6-4190-8DA0-D472501F1E53}"/>
                  </a:ext>
                </a:extLst>
              </p:cNvPr>
              <p:cNvSpPr/>
              <p:nvPr/>
            </p:nvSpPr>
            <p:spPr>
              <a:xfrm rot="5400000">
                <a:off x="14165482" y="867508"/>
                <a:ext cx="825571" cy="710081"/>
              </a:xfrm>
              <a:prstGeom prst="triangle">
                <a:avLst/>
              </a:prstGeom>
              <a:gradFill flip="none" rotWithShape="1">
                <a:gsLst>
                  <a:gs pos="8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  <a:gs pos="55000">
                    <a:srgbClr val="E6E6E6"/>
                  </a:gs>
                </a:gsLst>
                <a:lin ang="5400000" scaled="1"/>
                <a:tileRect/>
              </a:gra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/>
              <a:p>
                <a:pPr algn="ctr"/>
                <a:endParaRPr lang="en-CA" sz="1100"/>
              </a:p>
            </p:txBody>
          </p:sp>
          <p:sp>
            <p:nvSpPr>
              <p:cNvPr id="400" name="Isosceles Triangle 399">
                <a:extLst>
                  <a:ext uri="{FF2B5EF4-FFF2-40B4-BE49-F238E27FC236}">
                    <a16:creationId xmlns:a16="http://schemas.microsoft.com/office/drawing/2014/main" id="{289AC5BC-17BE-4026-AFEB-4F474901B4B7}"/>
                  </a:ext>
                </a:extLst>
              </p:cNvPr>
              <p:cNvSpPr/>
              <p:nvPr/>
            </p:nvSpPr>
            <p:spPr>
              <a:xfrm rot="16200000">
                <a:off x="14788955" y="867508"/>
                <a:ext cx="825571" cy="710081"/>
              </a:xfrm>
              <a:prstGeom prst="triangle">
                <a:avLst/>
              </a:prstGeom>
              <a:gradFill flip="none" rotWithShape="1">
                <a:gsLst>
                  <a:gs pos="8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  <a:gs pos="55000">
                    <a:srgbClr val="E6E6E6"/>
                  </a:gs>
                </a:gsLst>
                <a:lin ang="5400000" scaled="1"/>
                <a:tileRect/>
              </a:gra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/>
              <a:p>
                <a:pPr algn="ctr"/>
                <a:endParaRPr lang="en-CA" sz="1100" dirty="0"/>
              </a:p>
            </p:txBody>
          </p:sp>
          <p:sp>
            <p:nvSpPr>
              <p:cNvPr id="401" name="Rectangle 400">
                <a:extLst>
                  <a:ext uri="{FF2B5EF4-FFF2-40B4-BE49-F238E27FC236}">
                    <a16:creationId xmlns:a16="http://schemas.microsoft.com/office/drawing/2014/main" id="{7201E9A3-072E-4087-9256-CE522325A470}"/>
                  </a:ext>
                </a:extLst>
              </p:cNvPr>
              <p:cNvSpPr/>
              <p:nvPr/>
            </p:nvSpPr>
            <p:spPr>
              <a:xfrm>
                <a:off x="14814761" y="377999"/>
                <a:ext cx="151908" cy="918082"/>
              </a:xfrm>
              <a:prstGeom prst="rect">
                <a:avLst/>
              </a:prstGeom>
              <a:ln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ctr"/>
              <a:lstStyle/>
              <a:p>
                <a:pPr algn="ctr"/>
                <a:endParaRPr lang="en-CA" sz="1100"/>
              </a:p>
            </p:txBody>
          </p:sp>
          <p:sp>
            <p:nvSpPr>
              <p:cNvPr id="402" name="Chord 401">
                <a:extLst>
                  <a:ext uri="{FF2B5EF4-FFF2-40B4-BE49-F238E27FC236}">
                    <a16:creationId xmlns:a16="http://schemas.microsoft.com/office/drawing/2014/main" id="{5A5D4E3F-B417-4E13-9053-BD7C38EDEE77}"/>
                  </a:ext>
                </a:extLst>
              </p:cNvPr>
              <p:cNvSpPr/>
              <p:nvPr/>
            </p:nvSpPr>
            <p:spPr>
              <a:xfrm rot="5400000">
                <a:off x="14494700" y="-220162"/>
                <a:ext cx="792029" cy="1386269"/>
              </a:xfrm>
              <a:prstGeom prst="chord">
                <a:avLst>
                  <a:gd name="adj1" fmla="val 5420603"/>
                  <a:gd name="adj2" fmla="val 16200000"/>
                </a:avLst>
              </a:prstGeom>
              <a:gradFill flip="none" rotWithShape="1">
                <a:gsLst>
                  <a:gs pos="8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  <a:gs pos="55000">
                    <a:srgbClr val="E6E6E6"/>
                  </a:gs>
                </a:gsLst>
                <a:lin ang="5400000" scaled="1"/>
                <a:tileRect/>
              </a:gra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/>
              <a:p>
                <a:pPr algn="ctr"/>
                <a:endParaRPr lang="en-CA" sz="1100"/>
              </a:p>
            </p:txBody>
          </p:sp>
        </p:grpSp>
        <p:sp>
          <p:nvSpPr>
            <p:cNvPr id="398" name="Rectangle 397">
              <a:extLst>
                <a:ext uri="{FF2B5EF4-FFF2-40B4-BE49-F238E27FC236}">
                  <a16:creationId xmlns:a16="http://schemas.microsoft.com/office/drawing/2014/main" id="{9320500D-EDF2-46E0-98D8-807F91007905}"/>
                </a:ext>
              </a:extLst>
            </p:cNvPr>
            <p:cNvSpPr/>
            <p:nvPr/>
          </p:nvSpPr>
          <p:spPr>
            <a:xfrm>
              <a:off x="5797162" y="6783186"/>
              <a:ext cx="328755" cy="15214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cxnSp>
        <p:nvCxnSpPr>
          <p:cNvPr id="403" name="Straight Arrow Connector 6">
            <a:extLst>
              <a:ext uri="{FF2B5EF4-FFF2-40B4-BE49-F238E27FC236}">
                <a16:creationId xmlns:a16="http://schemas.microsoft.com/office/drawing/2014/main" id="{E48734F7-3EEC-4C58-9C69-50CCC022E00F}"/>
              </a:ext>
            </a:extLst>
          </p:cNvPr>
          <p:cNvCxnSpPr>
            <a:cxnSpLocks/>
            <a:stCxn id="394" idx="4"/>
            <a:endCxn id="398" idx="0"/>
          </p:cNvCxnSpPr>
          <p:nvPr/>
        </p:nvCxnSpPr>
        <p:spPr>
          <a:xfrm rot="16200000" flipH="1">
            <a:off x="13219747" y="7804508"/>
            <a:ext cx="230236" cy="3747404"/>
          </a:xfrm>
          <a:prstGeom prst="bentConnector3">
            <a:avLst>
              <a:gd name="adj1" fmla="val 50000"/>
            </a:avLst>
          </a:prstGeom>
          <a:ln w="158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07" name="Group 406">
            <a:extLst>
              <a:ext uri="{FF2B5EF4-FFF2-40B4-BE49-F238E27FC236}">
                <a16:creationId xmlns:a16="http://schemas.microsoft.com/office/drawing/2014/main" id="{3BB63016-2D5D-4496-BEEA-ECF0F89227B6}"/>
              </a:ext>
            </a:extLst>
          </p:cNvPr>
          <p:cNvGrpSpPr/>
          <p:nvPr/>
        </p:nvGrpSpPr>
        <p:grpSpPr>
          <a:xfrm flipV="1">
            <a:off x="2056827" y="2027274"/>
            <a:ext cx="650488" cy="988454"/>
            <a:chOff x="6218434" y="6407169"/>
            <a:chExt cx="650488" cy="988454"/>
          </a:xfrm>
        </p:grpSpPr>
        <p:cxnSp>
          <p:nvCxnSpPr>
            <p:cNvPr id="408" name="Straight Arrow Connector 6">
              <a:extLst>
                <a:ext uri="{FF2B5EF4-FFF2-40B4-BE49-F238E27FC236}">
                  <a16:creationId xmlns:a16="http://schemas.microsoft.com/office/drawing/2014/main" id="{DDB3294A-B064-486C-82EA-C720936E34B9}"/>
                </a:ext>
              </a:extLst>
            </p:cNvPr>
            <p:cNvCxnSpPr>
              <a:cxnSpLocks/>
              <a:endCxn id="410" idx="4"/>
            </p:cNvCxnSpPr>
            <p:nvPr/>
          </p:nvCxnSpPr>
          <p:spPr>
            <a:xfrm flipV="1">
              <a:off x="6543678" y="7057657"/>
              <a:ext cx="0" cy="337966"/>
            </a:xfrm>
            <a:prstGeom prst="straightConnector1">
              <a:avLst/>
            </a:prstGeom>
            <a:ln w="15875"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409" name="Group 408">
              <a:extLst>
                <a:ext uri="{FF2B5EF4-FFF2-40B4-BE49-F238E27FC236}">
                  <a16:creationId xmlns:a16="http://schemas.microsoft.com/office/drawing/2014/main" id="{84C68C5A-3648-4840-96DC-05D6D5465AD3}"/>
                </a:ext>
              </a:extLst>
            </p:cNvPr>
            <p:cNvGrpSpPr/>
            <p:nvPr/>
          </p:nvGrpSpPr>
          <p:grpSpPr>
            <a:xfrm>
              <a:off x="6218434" y="6407169"/>
              <a:ext cx="650488" cy="650488"/>
              <a:chOff x="5297917" y="4827138"/>
              <a:chExt cx="650488" cy="650488"/>
            </a:xfrm>
          </p:grpSpPr>
          <p:sp>
            <p:nvSpPr>
              <p:cNvPr id="410" name="Oval 409">
                <a:extLst>
                  <a:ext uri="{FF2B5EF4-FFF2-40B4-BE49-F238E27FC236}">
                    <a16:creationId xmlns:a16="http://schemas.microsoft.com/office/drawing/2014/main" id="{994B0F8F-46EF-4069-BACD-867885ECBB0E}"/>
                  </a:ext>
                </a:extLst>
              </p:cNvPr>
              <p:cNvSpPr/>
              <p:nvPr/>
            </p:nvSpPr>
            <p:spPr>
              <a:xfrm>
                <a:off x="5297917" y="4827138"/>
                <a:ext cx="650488" cy="650488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11" name="TextBox 410">
                <a:extLst>
                  <a:ext uri="{FF2B5EF4-FFF2-40B4-BE49-F238E27FC236}">
                    <a16:creationId xmlns:a16="http://schemas.microsoft.com/office/drawing/2014/main" id="{2B2C0508-D1CB-474F-B310-962C80748329}"/>
                  </a:ext>
                </a:extLst>
              </p:cNvPr>
              <p:cNvSpPr txBox="1"/>
              <p:nvPr/>
            </p:nvSpPr>
            <p:spPr>
              <a:xfrm rot="10800000">
                <a:off x="5319232" y="4921550"/>
                <a:ext cx="6158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FIC</a:t>
                </a:r>
                <a:endParaRPr lang="en-CA" sz="2400" b="1" dirty="0"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</p:txBody>
          </p:sp>
        </p:grpSp>
      </p:grpSp>
      <p:grpSp>
        <p:nvGrpSpPr>
          <p:cNvPr id="412" name="Group 411">
            <a:extLst>
              <a:ext uri="{FF2B5EF4-FFF2-40B4-BE49-F238E27FC236}">
                <a16:creationId xmlns:a16="http://schemas.microsoft.com/office/drawing/2014/main" id="{E5EFBDEE-8FDF-49A2-823C-398B7D21C6B6}"/>
              </a:ext>
            </a:extLst>
          </p:cNvPr>
          <p:cNvGrpSpPr/>
          <p:nvPr/>
        </p:nvGrpSpPr>
        <p:grpSpPr>
          <a:xfrm>
            <a:off x="3086720" y="3255195"/>
            <a:ext cx="419589" cy="471682"/>
            <a:chOff x="5752105" y="6780399"/>
            <a:chExt cx="419589" cy="471682"/>
          </a:xfrm>
        </p:grpSpPr>
        <p:grpSp>
          <p:nvGrpSpPr>
            <p:cNvPr id="413" name="Group 412">
              <a:extLst>
                <a:ext uri="{FF2B5EF4-FFF2-40B4-BE49-F238E27FC236}">
                  <a16:creationId xmlns:a16="http://schemas.microsoft.com/office/drawing/2014/main" id="{5A8C25EF-1270-4D14-962C-592B9BC14563}"/>
                </a:ext>
              </a:extLst>
            </p:cNvPr>
            <p:cNvGrpSpPr/>
            <p:nvPr/>
          </p:nvGrpSpPr>
          <p:grpSpPr>
            <a:xfrm>
              <a:off x="5752105" y="6780399"/>
              <a:ext cx="419589" cy="471682"/>
              <a:chOff x="14197580" y="76958"/>
              <a:chExt cx="1386269" cy="1558376"/>
            </a:xfrm>
          </p:grpSpPr>
          <p:sp>
            <p:nvSpPr>
              <p:cNvPr id="415" name="Isosceles Triangle 414">
                <a:extLst>
                  <a:ext uri="{FF2B5EF4-FFF2-40B4-BE49-F238E27FC236}">
                    <a16:creationId xmlns:a16="http://schemas.microsoft.com/office/drawing/2014/main" id="{6568FB63-36AB-45A5-880C-4CF8E96296BA}"/>
                  </a:ext>
                </a:extLst>
              </p:cNvPr>
              <p:cNvSpPr/>
              <p:nvPr/>
            </p:nvSpPr>
            <p:spPr>
              <a:xfrm rot="5400000">
                <a:off x="14165482" y="867508"/>
                <a:ext cx="825571" cy="710081"/>
              </a:xfrm>
              <a:prstGeom prst="triangle">
                <a:avLst/>
              </a:prstGeom>
              <a:gradFill flip="none" rotWithShape="1">
                <a:gsLst>
                  <a:gs pos="8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  <a:gs pos="55000">
                    <a:srgbClr val="E6E6E6"/>
                  </a:gs>
                </a:gsLst>
                <a:lin ang="5400000" scaled="1"/>
                <a:tileRect/>
              </a:gra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/>
              <a:p>
                <a:pPr algn="ctr"/>
                <a:endParaRPr lang="en-CA" sz="1100"/>
              </a:p>
            </p:txBody>
          </p:sp>
          <p:sp>
            <p:nvSpPr>
              <p:cNvPr id="416" name="Isosceles Triangle 415">
                <a:extLst>
                  <a:ext uri="{FF2B5EF4-FFF2-40B4-BE49-F238E27FC236}">
                    <a16:creationId xmlns:a16="http://schemas.microsoft.com/office/drawing/2014/main" id="{FCB8182E-6BD7-41B8-B249-CC0D9696CC61}"/>
                  </a:ext>
                </a:extLst>
              </p:cNvPr>
              <p:cNvSpPr/>
              <p:nvPr/>
            </p:nvSpPr>
            <p:spPr>
              <a:xfrm rot="16200000">
                <a:off x="14788955" y="867508"/>
                <a:ext cx="825571" cy="710081"/>
              </a:xfrm>
              <a:prstGeom prst="triangle">
                <a:avLst/>
              </a:prstGeom>
              <a:gradFill flip="none" rotWithShape="1">
                <a:gsLst>
                  <a:gs pos="8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  <a:gs pos="55000">
                    <a:srgbClr val="E6E6E6"/>
                  </a:gs>
                </a:gsLst>
                <a:lin ang="5400000" scaled="1"/>
                <a:tileRect/>
              </a:gra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/>
              <a:p>
                <a:pPr algn="ctr"/>
                <a:endParaRPr lang="en-CA" sz="1100" dirty="0"/>
              </a:p>
            </p:txBody>
          </p:sp>
          <p:sp>
            <p:nvSpPr>
              <p:cNvPr id="417" name="Rectangle 416">
                <a:extLst>
                  <a:ext uri="{FF2B5EF4-FFF2-40B4-BE49-F238E27FC236}">
                    <a16:creationId xmlns:a16="http://schemas.microsoft.com/office/drawing/2014/main" id="{94A63399-71AB-4DEC-A6D1-623D1FDC7727}"/>
                  </a:ext>
                </a:extLst>
              </p:cNvPr>
              <p:cNvSpPr/>
              <p:nvPr/>
            </p:nvSpPr>
            <p:spPr>
              <a:xfrm>
                <a:off x="14814761" y="377999"/>
                <a:ext cx="151908" cy="918082"/>
              </a:xfrm>
              <a:prstGeom prst="rect">
                <a:avLst/>
              </a:prstGeom>
              <a:ln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ctr"/>
              <a:lstStyle/>
              <a:p>
                <a:pPr algn="ctr"/>
                <a:endParaRPr lang="en-CA" sz="1100"/>
              </a:p>
            </p:txBody>
          </p:sp>
          <p:sp>
            <p:nvSpPr>
              <p:cNvPr id="418" name="Chord 417">
                <a:extLst>
                  <a:ext uri="{FF2B5EF4-FFF2-40B4-BE49-F238E27FC236}">
                    <a16:creationId xmlns:a16="http://schemas.microsoft.com/office/drawing/2014/main" id="{9AEB6BE5-A0D7-4C95-A3DD-A22CFE923D45}"/>
                  </a:ext>
                </a:extLst>
              </p:cNvPr>
              <p:cNvSpPr/>
              <p:nvPr/>
            </p:nvSpPr>
            <p:spPr>
              <a:xfrm rot="5400000">
                <a:off x="14494700" y="-220162"/>
                <a:ext cx="792029" cy="1386269"/>
              </a:xfrm>
              <a:prstGeom prst="chord">
                <a:avLst>
                  <a:gd name="adj1" fmla="val 5420603"/>
                  <a:gd name="adj2" fmla="val 16200000"/>
                </a:avLst>
              </a:prstGeom>
              <a:gradFill flip="none" rotWithShape="1">
                <a:gsLst>
                  <a:gs pos="8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  <a:gs pos="55000">
                    <a:srgbClr val="E6E6E6"/>
                  </a:gs>
                </a:gsLst>
                <a:lin ang="5400000" scaled="1"/>
                <a:tileRect/>
              </a:gra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/>
              <a:p>
                <a:pPr algn="ctr"/>
                <a:endParaRPr lang="en-CA" sz="1100"/>
              </a:p>
            </p:txBody>
          </p:sp>
        </p:grpSp>
        <p:sp>
          <p:nvSpPr>
            <p:cNvPr id="414" name="Rectangle 413">
              <a:extLst>
                <a:ext uri="{FF2B5EF4-FFF2-40B4-BE49-F238E27FC236}">
                  <a16:creationId xmlns:a16="http://schemas.microsoft.com/office/drawing/2014/main" id="{EE482EE3-7846-444B-B956-F0E28FE5A335}"/>
                </a:ext>
              </a:extLst>
            </p:cNvPr>
            <p:cNvSpPr/>
            <p:nvPr/>
          </p:nvSpPr>
          <p:spPr>
            <a:xfrm>
              <a:off x="5797162" y="6783186"/>
              <a:ext cx="328755" cy="15214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cxnSp>
        <p:nvCxnSpPr>
          <p:cNvPr id="419" name="Straight Arrow Connector 6">
            <a:extLst>
              <a:ext uri="{FF2B5EF4-FFF2-40B4-BE49-F238E27FC236}">
                <a16:creationId xmlns:a16="http://schemas.microsoft.com/office/drawing/2014/main" id="{8D008E4F-971C-43A6-93D5-C319BC6D4778}"/>
              </a:ext>
            </a:extLst>
          </p:cNvPr>
          <p:cNvCxnSpPr>
            <a:cxnSpLocks/>
            <a:stCxn id="410" idx="0"/>
            <a:endCxn id="414" idx="0"/>
          </p:cNvCxnSpPr>
          <p:nvPr/>
        </p:nvCxnSpPr>
        <p:spPr>
          <a:xfrm rot="16200000" flipH="1">
            <a:off x="2717986" y="2679813"/>
            <a:ext cx="242254" cy="914084"/>
          </a:xfrm>
          <a:prstGeom prst="bentConnector3">
            <a:avLst>
              <a:gd name="adj1" fmla="val 50000"/>
            </a:avLst>
          </a:prstGeom>
          <a:ln w="158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22" name="Group 421">
            <a:extLst>
              <a:ext uri="{FF2B5EF4-FFF2-40B4-BE49-F238E27FC236}">
                <a16:creationId xmlns:a16="http://schemas.microsoft.com/office/drawing/2014/main" id="{D3B16E20-87AC-4186-891D-3436FFC8C888}"/>
              </a:ext>
            </a:extLst>
          </p:cNvPr>
          <p:cNvGrpSpPr/>
          <p:nvPr/>
        </p:nvGrpSpPr>
        <p:grpSpPr>
          <a:xfrm>
            <a:off x="14939063" y="5558609"/>
            <a:ext cx="988453" cy="650488"/>
            <a:chOff x="4726272" y="4827138"/>
            <a:chExt cx="988453" cy="650488"/>
          </a:xfrm>
        </p:grpSpPr>
        <p:cxnSp>
          <p:nvCxnSpPr>
            <p:cNvPr id="423" name="Straight Arrow Connector 6">
              <a:extLst>
                <a:ext uri="{FF2B5EF4-FFF2-40B4-BE49-F238E27FC236}">
                  <a16:creationId xmlns:a16="http://schemas.microsoft.com/office/drawing/2014/main" id="{E197EA44-0368-4F88-B2AE-450A057B6C62}"/>
                </a:ext>
              </a:extLst>
            </p:cNvPr>
            <p:cNvCxnSpPr>
              <a:cxnSpLocks/>
              <a:endCxn id="425" idx="2"/>
            </p:cNvCxnSpPr>
            <p:nvPr/>
          </p:nvCxnSpPr>
          <p:spPr>
            <a:xfrm>
              <a:off x="4726272" y="5152382"/>
              <a:ext cx="337965" cy="0"/>
            </a:xfrm>
            <a:prstGeom prst="straightConnector1">
              <a:avLst/>
            </a:prstGeom>
            <a:ln w="15875"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424" name="Group 423">
              <a:extLst>
                <a:ext uri="{FF2B5EF4-FFF2-40B4-BE49-F238E27FC236}">
                  <a16:creationId xmlns:a16="http://schemas.microsoft.com/office/drawing/2014/main" id="{9E0B9148-1CF2-4C45-A723-ECC4532F2D33}"/>
                </a:ext>
              </a:extLst>
            </p:cNvPr>
            <p:cNvGrpSpPr/>
            <p:nvPr/>
          </p:nvGrpSpPr>
          <p:grpSpPr>
            <a:xfrm>
              <a:off x="5064236" y="4827138"/>
              <a:ext cx="650489" cy="650488"/>
              <a:chOff x="5297916" y="4827138"/>
              <a:chExt cx="650489" cy="650488"/>
            </a:xfrm>
          </p:grpSpPr>
          <p:sp>
            <p:nvSpPr>
              <p:cNvPr id="425" name="Oval 424">
                <a:extLst>
                  <a:ext uri="{FF2B5EF4-FFF2-40B4-BE49-F238E27FC236}">
                    <a16:creationId xmlns:a16="http://schemas.microsoft.com/office/drawing/2014/main" id="{8E84BD16-53DC-4A35-8F68-093E5E2C1386}"/>
                  </a:ext>
                </a:extLst>
              </p:cNvPr>
              <p:cNvSpPr/>
              <p:nvPr/>
            </p:nvSpPr>
            <p:spPr>
              <a:xfrm>
                <a:off x="5297917" y="4827138"/>
                <a:ext cx="650488" cy="650488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26" name="TextBox 425">
                <a:extLst>
                  <a:ext uri="{FF2B5EF4-FFF2-40B4-BE49-F238E27FC236}">
                    <a16:creationId xmlns:a16="http://schemas.microsoft.com/office/drawing/2014/main" id="{53BDDFC7-4938-4D0C-B54A-C0240CD548B6}"/>
                  </a:ext>
                </a:extLst>
              </p:cNvPr>
              <p:cNvSpPr txBox="1"/>
              <p:nvPr/>
            </p:nvSpPr>
            <p:spPr>
              <a:xfrm>
                <a:off x="5297916" y="4921550"/>
                <a:ext cx="63719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PIC</a:t>
                </a:r>
                <a:endParaRPr lang="en-CA" sz="2400" b="1" dirty="0"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</p:txBody>
          </p:sp>
        </p:grpSp>
      </p:grpSp>
      <p:cxnSp>
        <p:nvCxnSpPr>
          <p:cNvPr id="427" name="Straight Arrow Connector 6">
            <a:extLst>
              <a:ext uri="{FF2B5EF4-FFF2-40B4-BE49-F238E27FC236}">
                <a16:creationId xmlns:a16="http://schemas.microsoft.com/office/drawing/2014/main" id="{6F290D18-F228-4A39-A0DB-48297EB874EC}"/>
              </a:ext>
            </a:extLst>
          </p:cNvPr>
          <p:cNvCxnSpPr>
            <a:cxnSpLocks/>
            <a:stCxn id="426" idx="3"/>
            <a:endCxn id="232" idx="5"/>
          </p:cNvCxnSpPr>
          <p:nvPr/>
        </p:nvCxnSpPr>
        <p:spPr>
          <a:xfrm flipH="1">
            <a:off x="13930463" y="5883854"/>
            <a:ext cx="1983754" cy="3303326"/>
          </a:xfrm>
          <a:prstGeom prst="bentConnector3">
            <a:avLst>
              <a:gd name="adj1" fmla="val -11524"/>
            </a:avLst>
          </a:prstGeom>
          <a:ln w="158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238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1483</TotalTime>
  <Words>21</Words>
  <Application>Microsoft Office PowerPoint</Application>
  <PresentationFormat>Custom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Source Sans Pro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Oscar Delgado</dc:creator>
  <cp:lastModifiedBy>Oscar J. Delgado-Melo</cp:lastModifiedBy>
  <cp:revision>126</cp:revision>
  <cp:lastPrinted>2020-11-30T20:35:18Z</cp:lastPrinted>
  <dcterms:created xsi:type="dcterms:W3CDTF">2018-08-23T16:05:03Z</dcterms:created>
  <dcterms:modified xsi:type="dcterms:W3CDTF">2021-01-17T12:29:50Z</dcterms:modified>
</cp:coreProperties>
</file>