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44" d="100"/>
          <a:sy n="44" d="100"/>
        </p:scale>
        <p:origin x="58" y="864"/>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2019/12/16</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844824"/>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mc:AlternateContent xmlns:mc="http://schemas.openxmlformats.org/markup-compatibility/2006">
        <mc:Choice xmlns:a14="http://schemas.microsoft.com/office/drawing/2010/main" Requires="a14">
          <p:sp>
            <p:nvSpPr>
              <p:cNvPr id="46083" name="内容占位符 2"/>
              <p:cNvSpPr>
                <a:spLocks noGrp="1" noChangeArrowheads="1"/>
              </p:cNvSpPr>
              <p:nvPr>
                <p:ph idx="1"/>
              </p:nvPr>
            </p:nvSpPr>
            <p:spPr>
              <a:xfrm>
                <a:off x="609600" y="1196752"/>
                <a:ext cx="11391056" cy="597666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en-US" altLang="zh-CN" sz="3200" b="1" dirty="0">
                    <a:solidFill>
                      <a:schemeClr val="tx1">
                        <a:lumMod val="75000"/>
                        <a:lumOff val="25000"/>
                      </a:schemeClr>
                    </a:solidFill>
                    <a:latin typeface="宋体" panose="02010600030101010101" pitchFamily="2" charset="-122"/>
                    <a:ea typeface="宋体" panose="02010600030101010101" pitchFamily="2" charset="-122"/>
                  </a:rPr>
                  <a:t>MIPS = </a:t>
                </a:r>
                <a14:m>
                  <m:oMath xmlns:m="http://schemas.openxmlformats.org/officeDocument/2006/math">
                    <m:f>
                      <m:fPr>
                        <m:ctrlPr>
                          <a:rPr lang="en-US" altLang="zh-CN" sz="3200" b="1" i="1" smtClean="0">
                            <a:solidFill>
                              <a:schemeClr val="tx1">
                                <a:lumMod val="75000"/>
                                <a:lumOff val="25000"/>
                              </a:schemeClr>
                            </a:solidFill>
                            <a:latin typeface="Cambria Math" panose="02040503050406030204" pitchFamily="18" charset="0"/>
                          </a:rPr>
                        </m:ctrlPr>
                      </m:fPr>
                      <m:num>
                        <m:r>
                          <a:rPr lang="zh-CN" altLang="en-US" sz="3200" b="1" i="1">
                            <a:solidFill>
                              <a:schemeClr val="tx1">
                                <a:lumMod val="75000"/>
                                <a:lumOff val="25000"/>
                              </a:schemeClr>
                            </a:solidFill>
                            <a:latin typeface="Cambria Math" panose="02040503050406030204" pitchFamily="18" charset="0"/>
                          </a:rPr>
                          <m:t>频率</m:t>
                        </m:r>
                      </m:num>
                      <m:den>
                        <m:r>
                          <m:rPr>
                            <m:sty m:val="p"/>
                          </m:rPr>
                          <a:rPr lang="en-US" altLang="zh-CN" sz="3200" b="1" i="1">
                            <a:solidFill>
                              <a:schemeClr val="tx1">
                                <a:lumMod val="75000"/>
                                <a:lumOff val="25000"/>
                              </a:schemeClr>
                            </a:solidFill>
                            <a:latin typeface="Cambria Math" panose="02040503050406030204" pitchFamily="18" charset="0"/>
                          </a:rPr>
                          <m:t>CPI</m:t>
                        </m:r>
                      </m:den>
                    </m:f>
                    <m:r>
                      <a:rPr lang="en-US" altLang="zh-CN" sz="3200" b="1" i="1" smtClean="0">
                        <a:solidFill>
                          <a:schemeClr val="tx1">
                            <a:lumMod val="75000"/>
                            <a:lumOff val="25000"/>
                          </a:schemeClr>
                        </a:solidFill>
                        <a:latin typeface="Cambria Math" panose="02040503050406030204" pitchFamily="18" charset="0"/>
                      </a:rPr>
                      <m:t> </m:t>
                    </m:r>
                    <m:r>
                      <a:rPr lang="zh-CN" altLang="en-US" sz="3200" b="1" i="1">
                        <a:solidFill>
                          <a:schemeClr val="tx1">
                            <a:lumMod val="75000"/>
                            <a:lumOff val="25000"/>
                          </a:schemeClr>
                        </a:solidFill>
                        <a:latin typeface="Cambria Math" panose="02040503050406030204" pitchFamily="18" charset="0"/>
                      </a:rPr>
                      <m:t>；</m:t>
                    </m:r>
                  </m:oMath>
                </a14:m>
                <a:r>
                  <a:rPr lang="zh-CN" altLang="en-US" sz="3200" b="1" dirty="0">
                    <a:solidFill>
                      <a:schemeClr val="tx1">
                        <a:lumMod val="75000"/>
                        <a:lumOff val="25000"/>
                      </a:schemeClr>
                    </a:solidFill>
                    <a:latin typeface="宋体" panose="02010600030101010101" pitchFamily="2" charset="-122"/>
                    <a:ea typeface="宋体" panose="02010600030101010101" pitchFamily="2" charset="-122"/>
                  </a:rPr>
                  <a:t> 在这里</a:t>
                </a:r>
                <a:r>
                  <a:rPr lang="en-US" altLang="zh-CN" sz="3200" b="1" dirty="0">
                    <a:solidFill>
                      <a:schemeClr val="tx1">
                        <a:lumMod val="75000"/>
                        <a:lumOff val="25000"/>
                      </a:schemeClr>
                    </a:solidFill>
                    <a:latin typeface="宋体" panose="02010600030101010101" pitchFamily="2" charset="-122"/>
                    <a:ea typeface="宋体" panose="02010600030101010101" pitchFamily="2" charset="-122"/>
                  </a:rPr>
                  <a:t>1GHz=1000MHz=1000000000Hz</a:t>
                </a:r>
                <a:endParaRPr lang="zh-CN" altLang="en-US" sz="3200" b="1" dirty="0">
                  <a:solidFill>
                    <a:schemeClr val="tx1">
                      <a:lumMod val="75000"/>
                      <a:lumOff val="25000"/>
                    </a:schemeClr>
                  </a:solidFill>
                  <a:latin typeface="宋体" panose="02010600030101010101" pitchFamily="2" charset="-122"/>
                  <a:ea typeface="宋体" panose="02010600030101010101" pitchFamily="2" charset="-122"/>
                </a:endParaRPr>
              </a:p>
            </p:txBody>
          </p:sp>
        </mc:Choice>
        <mc:Fallback>
          <p:sp>
            <p:nvSpPr>
              <p:cNvPr id="46083" name="内容占位符 2"/>
              <p:cNvSpPr>
                <a:spLocks noGrp="1" noRot="1" noChangeAspect="1" noMove="1" noResize="1" noEditPoints="1" noAdjustHandles="1" noChangeArrowheads="1" noChangeShapeType="1" noTextEdit="1"/>
              </p:cNvSpPr>
              <p:nvPr>
                <p:ph idx="1"/>
              </p:nvPr>
            </p:nvSpPr>
            <p:spPr>
              <a:xfrm>
                <a:off x="609600" y="1196752"/>
                <a:ext cx="11391056" cy="5976664"/>
              </a:xfrm>
              <a:blipFill>
                <a:blip r:embed="rId2"/>
                <a:stretch>
                  <a:fillRect l="-10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成绩由三部分</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雪梨作业：</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4478</TotalTime>
  <Words>1950</Words>
  <Application>Microsoft Office PowerPoint</Application>
  <PresentationFormat>宽屏</PresentationFormat>
  <Paragraphs>373</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李 家豪</cp:lastModifiedBy>
  <cp:revision>343</cp:revision>
  <dcterms:created xsi:type="dcterms:W3CDTF">2007-10-21T01:27:31Z</dcterms:created>
  <dcterms:modified xsi:type="dcterms:W3CDTF">2019-12-16T08:20:56Z</dcterms:modified>
  <cp:category/>
</cp:coreProperties>
</file>