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53CE25-9D02-49DA-AD8C-1A3AD5E22907}">
  <a:tblStyle styleId="{9D53CE25-9D02-49DA-AD8C-1A3AD5E22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577934dd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577934dd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577934d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577934d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577934d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577934d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577934d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577934d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577934d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577934d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577934d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577934d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577934d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577934d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577934d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577934d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577934d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577934d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0565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in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function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slice() function returns a slice object.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948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 is mandatory here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optional, default 0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optional,default 1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syntax: slice(start,stop,step)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Extracting a slice from a sequence.</a:t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Applicable to all sequence type in Python like list, tuple, string etc</a:t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865400" y="1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865400" y="13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86540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slices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952500" y="22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4380800" y="278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952500" y="39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952500" y="311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5483500" y="34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 sequence &gt;[start:stop:step]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by default is 0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stop by default is last index, till index stop-1 will be extracted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by default is 1, +ve step go towards right, -ve step go towards left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start, stop, step are optional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Slice by specifying start stop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865400" y="1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2535950" y="30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865400" y="13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86540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Slice from start</a:t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865400" y="1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9"/>
          <p:cNvGraphicFramePr/>
          <p:nvPr/>
        </p:nvGraphicFramePr>
        <p:xfrm>
          <a:off x="865400" y="309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9"/>
          <p:cNvGraphicFramePr/>
          <p:nvPr/>
        </p:nvGraphicFramePr>
        <p:xfrm>
          <a:off x="865400" y="13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9"/>
          <p:cNvGraphicFramePr/>
          <p:nvPr/>
        </p:nvGraphicFramePr>
        <p:xfrm>
          <a:off x="86540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till end</a:t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865400" y="1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20"/>
          <p:cNvGraphicFramePr/>
          <p:nvPr/>
        </p:nvGraphicFramePr>
        <p:xfrm>
          <a:off x="4206500" y="308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0"/>
          <p:cNvGraphicFramePr/>
          <p:nvPr/>
        </p:nvGraphicFramePr>
        <p:xfrm>
          <a:off x="865400" y="13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86540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using step</a:t>
            </a:r>
            <a:endParaRPr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865400" y="1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1"/>
          <p:cNvGraphicFramePr/>
          <p:nvPr/>
        </p:nvGraphicFramePr>
        <p:xfrm>
          <a:off x="2787925" y="295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21"/>
          <p:cNvGraphicFramePr/>
          <p:nvPr/>
        </p:nvGraphicFramePr>
        <p:xfrm>
          <a:off x="865400" y="13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86540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{9D53CE25-9D02-49DA-AD8C-1A3AD5E22907}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-10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-9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-8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-7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-6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-5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-4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-3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-2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-1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