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5"/>
    <a:srgbClr val="48D1CC"/>
    <a:srgbClr val="488C89"/>
    <a:srgbClr val="1D1E1E"/>
    <a:srgbClr val="D3F3F3"/>
    <a:srgbClr val="38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0"/>
  </p:normalViewPr>
  <p:slideViewPr>
    <p:cSldViewPr snapToGrid="0" snapToObjects="1">
      <p:cViewPr varScale="1">
        <p:scale>
          <a:sx n="72" d="100"/>
          <a:sy n="72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83F-87E9-714C-A0D6-E7E4D5A1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AFEC-1AC6-0548-8C24-7D61ED3C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3F06-56D1-6E42-8DF5-7BFE75A5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7A5B-54B7-2B4E-A293-1F36D131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6647-DC48-EC4D-9FB6-5F4A3F6A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62DE-F7C4-0D4A-991D-15DF2BAB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DBD70-72E2-3C41-A102-B63B83AE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0607-B4D8-734E-B954-412F0BEF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A482-743B-E54B-80EA-D4EC58D9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1E6E-BF65-4A4B-A311-94E0720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16DD9-864E-364E-9CC7-F6872FCCF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1F511-8626-3C43-A516-9FE8431C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5072-CB84-9E41-8098-A6A5683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EC2A-30D7-9A46-B707-1592621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CEC1-1CE3-8644-BED6-9A8D2A0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B08C-7982-9D43-8714-9A7B4B6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C8BC-815E-104C-B0AA-55988258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0F2C-225F-A941-B2D3-0C37FE93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ACEE-0A08-9B40-BDCF-1D40AA72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DB28-BEF0-AA47-B631-2EF929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5FBA-90F2-1542-882E-F7DBDDD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235B-7C63-6F4B-AD45-49D7B4B0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47A5-A1FA-A14D-9B13-19AEA378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9F6F-ECDF-9949-9183-1C6FD965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C2CC-569A-4142-AE12-843D5F4E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E0B1-9616-1F40-9E8E-F5E89B95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87EF-6027-4B4A-9C50-22D735DB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3C91C-E0BC-6844-B8D6-C19D6B950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5068-EB00-9F49-A59A-93076A9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9B73-AC78-F141-BC5F-94B75B6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7B07-928B-F04C-8A05-E077A9A7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DC2C-E070-6C48-94A6-1A07C82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6060-ECA3-714A-B0F6-744145A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14544-307B-1149-A9D7-7E35C57A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398CA-539C-FE47-A64E-6CF65B72E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798CE-335A-224E-A531-A4555BC38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8523B-EBE2-6443-8B3B-2CC5D9D6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5253-5E9E-9E4E-8FDF-D7E38F5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9EC61-E39D-8048-907B-E5BBF31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E086-8945-DA46-89EC-25F9F288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FC556-DA02-8A49-979D-2E935633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C148C-D9EE-D843-927E-8BA20823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665F-FFD8-4449-8F45-70D4D88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0CF4F-B9E1-AC47-A757-145D8490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E00E-506F-6041-8F19-49057C90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464-9A21-634E-893E-5FEC9D1C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98E6-9FD8-324A-B49B-8105E29E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15DA-A3E7-D743-B2A4-81929914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B28DC-FEA9-1349-940D-536E18BC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CB16-2D03-6A49-8D40-DB9713EB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36DA-7D08-714C-80DA-177350D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F64B-9AE8-6046-A79E-618C83F4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8C10-791C-554A-AD75-4F312ECC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DCCD9-031E-884B-9E86-4F54975F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244D7-E93F-9041-9878-9286A9DC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14551-5892-D647-94C6-B934D477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5CEF-46E3-6B42-8A68-95109B0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0CD0A-A388-7046-8179-C4A38A52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A41A4-804D-7242-870B-60DBAD1C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1520-C188-C640-97A1-A3FF10DD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4CCD-B333-BB46-826A-FD1D9843D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128B-5528-B746-86FB-A9608A2314E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36B-BB1A-9743-96CC-E0040CFA0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9B46-5158-DE4B-99E6-F2DD8600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D66A-7F92-5040-BECA-E5828546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a black dress&#10;&#10;Description automatically generated">
            <a:extLst>
              <a:ext uri="{FF2B5EF4-FFF2-40B4-BE49-F238E27FC236}">
                <a16:creationId xmlns:a16="http://schemas.microsoft.com/office/drawing/2014/main" id="{BA73B329-983A-0841-9E00-894136F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3DE-21E6-E547-96A0-4D158327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502"/>
            <a:ext cx="9144000" cy="1140250"/>
          </a:xfrm>
        </p:spPr>
        <p:txBody>
          <a:bodyPr/>
          <a:lstStyle/>
          <a:p>
            <a:r>
              <a:rPr lang="en-US" b="1" dirty="0">
                <a:solidFill>
                  <a:srgbClr val="48D1CC"/>
                </a:solidFill>
              </a:rPr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EED90-F6C4-EF42-BF46-86998CE0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5966"/>
            <a:ext cx="9144000" cy="30457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2F5F5"/>
                </a:solidFill>
              </a:rPr>
              <a:t>Hi, I am Lijia Zhao.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2F5F5"/>
                </a:solidFill>
              </a:rPr>
              <a:t>I was born and raised in Kunming, China. I lived in South Bend, Indiana and now I call Seattle home. I’ve always drawn inspirations from my experiences, from my travels and from the amazing people I met along the way. I hope you catch the sparks of inspiration from my work.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2F5F5"/>
                </a:solidFill>
              </a:rPr>
              <a:t>Enjoy! </a:t>
            </a:r>
          </a:p>
        </p:txBody>
      </p:sp>
    </p:spTree>
    <p:extLst>
      <p:ext uri="{BB962C8B-B14F-4D97-AF65-F5344CB8AC3E}">
        <p14:creationId xmlns:p14="http://schemas.microsoft.com/office/powerpoint/2010/main" val="18181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3DE-21E6-E547-96A0-4D158327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502"/>
            <a:ext cx="9144000" cy="1140250"/>
          </a:xfrm>
        </p:spPr>
        <p:txBody>
          <a:bodyPr/>
          <a:lstStyle/>
          <a:p>
            <a:r>
              <a:rPr lang="en-US" b="1" dirty="0">
                <a:solidFill>
                  <a:srgbClr val="48D1CC"/>
                </a:solidFill>
              </a:rPr>
              <a:t>Contact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EED90-F6C4-EF42-BF46-86998CE0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5966"/>
            <a:ext cx="9144000" cy="30457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2F5F5"/>
                </a:solidFill>
              </a:rPr>
              <a:t>Email: lijiaz2017@gmail.com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2F5F5"/>
                </a:solidFill>
              </a:rPr>
              <a:t>LinkedIn: </a:t>
            </a:r>
            <a:r>
              <a:rPr lang="en-US" dirty="0" err="1">
                <a:solidFill>
                  <a:srgbClr val="F2F5F5"/>
                </a:solidFill>
              </a:rPr>
              <a:t>linkedin.com</a:t>
            </a:r>
            <a:r>
              <a:rPr lang="en-US" dirty="0">
                <a:solidFill>
                  <a:srgbClr val="F2F5F5"/>
                </a:solidFill>
              </a:rPr>
              <a:t>/</a:t>
            </a:r>
            <a:r>
              <a:rPr lang="en-US" dirty="0" err="1">
                <a:solidFill>
                  <a:srgbClr val="F2F5F5"/>
                </a:solidFill>
              </a:rPr>
              <a:t>lijia-zhao</a:t>
            </a:r>
            <a:endParaRPr lang="en-US" dirty="0">
              <a:solidFill>
                <a:srgbClr val="F2F5F5"/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F2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0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a black dress&#10;&#10;Description automatically generated">
            <a:extLst>
              <a:ext uri="{FF2B5EF4-FFF2-40B4-BE49-F238E27FC236}">
                <a16:creationId xmlns:a16="http://schemas.microsoft.com/office/drawing/2014/main" id="{BA73B329-983A-0841-9E00-894136F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977441-593C-2246-900F-F98658BEB477}"/>
              </a:ext>
            </a:extLst>
          </p:cNvPr>
          <p:cNvSpPr/>
          <p:nvPr/>
        </p:nvSpPr>
        <p:spPr>
          <a:xfrm>
            <a:off x="4488829" y="5216574"/>
            <a:ext cx="321434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48D1CC"/>
                </a:solidFill>
              </a:rPr>
              <a:t>Lijia Zhao</a:t>
            </a:r>
          </a:p>
          <a:p>
            <a:pPr algn="ctr"/>
            <a:r>
              <a:rPr lang="en-US" sz="2400" b="1" dirty="0">
                <a:solidFill>
                  <a:srgbClr val="F2F5F5"/>
                </a:solidFill>
              </a:rPr>
              <a:t>Software Developer</a:t>
            </a:r>
            <a:endParaRPr lang="en-US" sz="2400" dirty="0">
              <a:solidFill>
                <a:srgbClr val="F2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0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About me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Lijia Zhao</dc:creator>
  <cp:lastModifiedBy>Lijia Zhao</cp:lastModifiedBy>
  <cp:revision>7</cp:revision>
  <dcterms:created xsi:type="dcterms:W3CDTF">2020-06-04T04:06:35Z</dcterms:created>
  <dcterms:modified xsi:type="dcterms:W3CDTF">2020-06-04T05:47:10Z</dcterms:modified>
</cp:coreProperties>
</file>