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39E64-8D92-4BBF-B84C-1647B3F0C0FF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5C519-439B-4A9A-BB76-F7501A8B02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3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583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7813964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60723" y="3267182"/>
            <a:ext cx="5772586" cy="64727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60722" y="3914455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5247526"/>
            <a:ext cx="5772586" cy="27740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923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437803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932030" y="870347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5800714" y="634820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932030" y="1814944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00714" y="1579417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6932030" y="276646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5800714" y="253094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quarter" idx="19"/>
          </p:nvPr>
        </p:nvSpPr>
        <p:spPr>
          <a:xfrm>
            <a:off x="6932030" y="3711065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5800714" y="3475538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6932030" y="4655662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5800714" y="4420135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23"/>
          </p:nvPr>
        </p:nvSpPr>
        <p:spPr>
          <a:xfrm>
            <a:off x="6932030" y="5600259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quarter" idx="24" hasCustomPrompt="1"/>
          </p:nvPr>
        </p:nvSpPr>
        <p:spPr>
          <a:xfrm>
            <a:off x="5800714" y="5364732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882142" y="2863450"/>
            <a:ext cx="2613752" cy="56555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41563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88975" y="297623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57659" y="2740711"/>
            <a:ext cx="1131316" cy="8337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064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6511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86691" y="144228"/>
            <a:ext cx="3819097" cy="36270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913" y="85346"/>
            <a:ext cx="724778" cy="48047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46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36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F105-3A80-444C-87F8-598C3534FA6A}" type="datetimeFigureOut">
              <a:rPr lang="zh-CN" altLang="en-US" smtClean="0"/>
              <a:t>2017/6/1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171BD-479F-4313-B29A-FC80FF71D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1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"/>
          <p:cNvSpPr txBox="1">
            <a:spLocks/>
          </p:cNvSpPr>
          <p:nvPr/>
        </p:nvSpPr>
        <p:spPr>
          <a:xfrm>
            <a:off x="3165443" y="5156913"/>
            <a:ext cx="5772586" cy="647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600" dirty="0">
                <a:solidFill>
                  <a:schemeClr val="tx1"/>
                </a:solidFill>
                <a:latin typeface="+mj-ea"/>
                <a:ea typeface="+mj-ea"/>
              </a:rPr>
              <a:t>本科生毕业答辩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522" y="2055704"/>
            <a:ext cx="2336428" cy="23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6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706"/>
            <a:ext cx="9108489" cy="6855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960722" y="1900825"/>
            <a:ext cx="5772586" cy="1260629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latin typeface="+mj-ea"/>
                <a:ea typeface="+mj-ea"/>
              </a:rPr>
              <a:t>基于深度卷积网络的</a:t>
            </a:r>
            <a:endParaRPr kumimoji="1" lang="en-US" altLang="zh-CN" sz="3200" dirty="0">
              <a:latin typeface="+mj-ea"/>
              <a:ea typeface="+mj-ea"/>
            </a:endParaRPr>
          </a:p>
          <a:p>
            <a:r>
              <a:rPr kumimoji="1" lang="zh-CN" altLang="en-US" sz="3200" dirty="0">
                <a:latin typeface="+mj-ea"/>
                <a:ea typeface="+mj-ea"/>
              </a:rPr>
              <a:t>图像去噪研究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960722" y="4306332"/>
            <a:ext cx="5772586" cy="1281447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600" dirty="0">
                <a:latin typeface="+mj-ea"/>
                <a:ea typeface="+mj-ea"/>
              </a:rPr>
              <a:t>院系：计算机科学与技术学院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指导老师：张信明教授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答辩人：李京</a:t>
            </a:r>
            <a:endParaRPr kumimoji="1" lang="en-US" altLang="zh-CN" sz="1600" dirty="0">
              <a:latin typeface="+mj-ea"/>
              <a:ea typeface="+mj-ea"/>
            </a:endParaRPr>
          </a:p>
          <a:p>
            <a:r>
              <a:rPr kumimoji="1" lang="zh-CN" altLang="en-US" sz="1600" dirty="0">
                <a:latin typeface="+mj-ea"/>
                <a:ea typeface="+mj-ea"/>
              </a:rPr>
              <a:t>学号：</a:t>
            </a:r>
            <a:r>
              <a:rPr kumimoji="1" lang="en-US" altLang="zh-CN" sz="1600" dirty="0">
                <a:latin typeface="+mj-ea"/>
                <a:ea typeface="+mj-ea"/>
              </a:rPr>
              <a:t>PB13209115</a:t>
            </a:r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960722" y="3211011"/>
            <a:ext cx="5555488" cy="9009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400" dirty="0">
                <a:ea typeface="+mj-ea"/>
              </a:rPr>
              <a:t>Research on Picture Noise </a:t>
            </a:r>
          </a:p>
          <a:p>
            <a:r>
              <a:rPr kumimoji="1" lang="en-US" altLang="zh-CN" sz="1400" dirty="0">
                <a:ea typeface="+mj-ea"/>
              </a:rPr>
              <a:t>Reduction Based</a:t>
            </a:r>
          </a:p>
          <a:p>
            <a:r>
              <a:rPr kumimoji="1" lang="en-US" altLang="zh-CN" sz="1400" dirty="0">
                <a:ea typeface="+mj-ea"/>
              </a:rPr>
              <a:t>Deep Convolution Network</a:t>
            </a:r>
            <a:endParaRPr kumimoji="1" lang="zh-CN" altLang="en-US" sz="1400" dirty="0"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3760" y="-274384"/>
            <a:ext cx="4958080" cy="18812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960722" y="5864016"/>
            <a:ext cx="2972086" cy="484369"/>
            <a:chOff x="960722" y="5864016"/>
            <a:chExt cx="2972086" cy="484369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505" y="5925303"/>
              <a:ext cx="2448303" cy="36179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722" y="5864016"/>
              <a:ext cx="484369" cy="484369"/>
            </a:xfrm>
            <a:prstGeom prst="rect">
              <a:avLst/>
            </a:prstGeom>
          </p:spPr>
        </p:pic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60723" y="822850"/>
            <a:ext cx="5772586" cy="647272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latin typeface="+mj-ea"/>
                <a:ea typeface="+mj-ea"/>
              </a:rPr>
              <a:t>本科生毕业答辩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960722" y="1606858"/>
            <a:ext cx="4507923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6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10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4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1099641" y="2386233"/>
            <a:ext cx="1572796" cy="1572796"/>
            <a:chOff x="886691" y="2401677"/>
            <a:chExt cx="1817784" cy="1817784"/>
          </a:xfrm>
        </p:grpSpPr>
        <p:sp>
          <p:nvSpPr>
            <p:cNvPr id="5" name="椭圆 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" name="矩形 6"/>
          <p:cNvSpPr/>
          <p:nvPr/>
        </p:nvSpPr>
        <p:spPr>
          <a:xfrm rot="1800000">
            <a:off x="2377827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3021353" y="3543378"/>
            <a:ext cx="1572796" cy="1572796"/>
            <a:chOff x="886691" y="2401677"/>
            <a:chExt cx="1817784" cy="1817784"/>
          </a:xfrm>
        </p:grpSpPr>
        <p:sp>
          <p:nvSpPr>
            <p:cNvPr id="18" name="椭圆 1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6" name="矩形 25"/>
          <p:cNvSpPr/>
          <p:nvPr/>
        </p:nvSpPr>
        <p:spPr>
          <a:xfrm rot="19800000" flipH="1">
            <a:off x="439420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8" name="组 27"/>
          <p:cNvGrpSpPr/>
          <p:nvPr/>
        </p:nvGrpSpPr>
        <p:grpSpPr>
          <a:xfrm>
            <a:off x="4997786" y="2386233"/>
            <a:ext cx="1572796" cy="1572796"/>
            <a:chOff x="886691" y="2401677"/>
            <a:chExt cx="1817784" cy="1817784"/>
          </a:xfrm>
        </p:grpSpPr>
        <p:sp>
          <p:nvSpPr>
            <p:cNvPr id="38" name="椭圆 37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矩形 28"/>
          <p:cNvSpPr/>
          <p:nvPr/>
        </p:nvSpPr>
        <p:spPr>
          <a:xfrm rot="1800000">
            <a:off x="6275972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 29"/>
          <p:cNvGrpSpPr/>
          <p:nvPr/>
        </p:nvGrpSpPr>
        <p:grpSpPr>
          <a:xfrm>
            <a:off x="6919499" y="3543378"/>
            <a:ext cx="1572796" cy="1572796"/>
            <a:chOff x="886691" y="2401677"/>
            <a:chExt cx="1817784" cy="1817784"/>
          </a:xfrm>
        </p:grpSpPr>
        <p:sp>
          <p:nvSpPr>
            <p:cNvPr id="32" name="椭圆 31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4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35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1" name="矩形 30"/>
          <p:cNvSpPr/>
          <p:nvPr/>
        </p:nvSpPr>
        <p:spPr>
          <a:xfrm rot="19800000" flipH="1">
            <a:off x="8292348" y="3660970"/>
            <a:ext cx="938136" cy="1804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8970347" y="2386233"/>
            <a:ext cx="1572796" cy="1572796"/>
            <a:chOff x="886691" y="2401677"/>
            <a:chExt cx="1817784" cy="1817784"/>
          </a:xfrm>
        </p:grpSpPr>
        <p:sp>
          <p:nvSpPr>
            <p:cNvPr id="45" name="椭圆 44"/>
            <p:cNvSpPr/>
            <p:nvPr/>
          </p:nvSpPr>
          <p:spPr>
            <a:xfrm>
              <a:off x="886691" y="2401677"/>
              <a:ext cx="1817784" cy="181778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211523" y="2726509"/>
              <a:ext cx="1168120" cy="1168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组合 20"/>
            <p:cNvGrpSpPr/>
            <p:nvPr/>
          </p:nvGrpSpPr>
          <p:grpSpPr>
            <a:xfrm>
              <a:off x="1542029" y="2918544"/>
              <a:ext cx="507108" cy="784050"/>
              <a:chOff x="6257925" y="-9525"/>
              <a:chExt cx="1514475" cy="2341563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8" name="Freeform 6"/>
              <p:cNvSpPr>
                <a:spLocks/>
              </p:cNvSpPr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3" name="组 52"/>
          <p:cNvGrpSpPr/>
          <p:nvPr/>
        </p:nvGrpSpPr>
        <p:grpSpPr>
          <a:xfrm>
            <a:off x="1094979" y="1306121"/>
            <a:ext cx="2535087" cy="957222"/>
            <a:chOff x="1089462" y="1294982"/>
            <a:chExt cx="2535087" cy="957222"/>
          </a:xfrm>
        </p:grpSpPr>
        <p:sp>
          <p:nvSpPr>
            <p:cNvPr id="5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3021353" y="5266885"/>
            <a:ext cx="2535087" cy="957222"/>
            <a:chOff x="1089462" y="1294982"/>
            <a:chExt cx="2535087" cy="957222"/>
          </a:xfrm>
        </p:grpSpPr>
        <p:sp>
          <p:nvSpPr>
            <p:cNvPr id="55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4997786" y="1292580"/>
            <a:ext cx="2535087" cy="957222"/>
            <a:chOff x="1089462" y="1294982"/>
            <a:chExt cx="2535087" cy="957222"/>
          </a:xfrm>
        </p:grpSpPr>
        <p:sp>
          <p:nvSpPr>
            <p:cNvPr id="58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0" name="组 59"/>
          <p:cNvGrpSpPr/>
          <p:nvPr/>
        </p:nvGrpSpPr>
        <p:grpSpPr>
          <a:xfrm>
            <a:off x="8970347" y="1292580"/>
            <a:ext cx="2535087" cy="957222"/>
            <a:chOff x="1089462" y="1294982"/>
            <a:chExt cx="2535087" cy="957222"/>
          </a:xfrm>
        </p:grpSpPr>
        <p:sp>
          <p:nvSpPr>
            <p:cNvPr id="61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  <p:grpSp>
        <p:nvGrpSpPr>
          <p:cNvPr id="63" name="组 62"/>
          <p:cNvGrpSpPr/>
          <p:nvPr/>
        </p:nvGrpSpPr>
        <p:grpSpPr>
          <a:xfrm>
            <a:off x="6919499" y="5266885"/>
            <a:ext cx="2535087" cy="957222"/>
            <a:chOff x="1089462" y="1294982"/>
            <a:chExt cx="2535087" cy="957222"/>
          </a:xfrm>
        </p:grpSpPr>
        <p:sp>
          <p:nvSpPr>
            <p:cNvPr id="64" name="文本框 8"/>
            <p:cNvSpPr txBox="1"/>
            <p:nvPr/>
          </p:nvSpPr>
          <p:spPr>
            <a:xfrm>
              <a:off x="1089462" y="1679740"/>
              <a:ext cx="25350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404040"/>
                  </a:solidFill>
                </a:rPr>
                <a:t>顶部“开始”面板中可以对字体、字号、颜色、行距等进行修改。</a:t>
              </a:r>
              <a:endParaRPr lang="en-US" altLang="zh-CN" sz="1200" dirty="0">
                <a:solidFill>
                  <a:srgbClr val="40404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089462" y="1294982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点击此处添加标题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6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753956" y="3436373"/>
            <a:ext cx="10456606" cy="280220"/>
          </a:xfrm>
          <a:prstGeom prst="rightArrow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67000">
                <a:schemeClr val="accent1">
                  <a:lumMod val="75000"/>
                </a:schemeClr>
              </a:gs>
              <a:gs pos="23000">
                <a:schemeClr val="accent1">
                  <a:lumMod val="50000"/>
                  <a:alpha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753956" y="1922988"/>
            <a:ext cx="2919647" cy="1245981"/>
            <a:chOff x="886691" y="1746008"/>
            <a:chExt cx="2919647" cy="1245981"/>
          </a:xfrm>
        </p:grpSpPr>
        <p:sp>
          <p:nvSpPr>
            <p:cNvPr id="21" name="矩形 2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27" name="组 26"/>
          <p:cNvGrpSpPr/>
          <p:nvPr/>
        </p:nvGrpSpPr>
        <p:grpSpPr>
          <a:xfrm>
            <a:off x="3398834" y="3921907"/>
            <a:ext cx="2919647" cy="1245981"/>
            <a:chOff x="886691" y="1746008"/>
            <a:chExt cx="2919647" cy="1245981"/>
          </a:xfrm>
        </p:grpSpPr>
        <p:sp>
          <p:nvSpPr>
            <p:cNvPr id="28" name="矩形 27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5817569" y="1922988"/>
            <a:ext cx="2919647" cy="1245981"/>
            <a:chOff x="886691" y="1746008"/>
            <a:chExt cx="2919647" cy="1245981"/>
          </a:xfrm>
        </p:grpSpPr>
        <p:sp>
          <p:nvSpPr>
            <p:cNvPr id="31" name="矩形 30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8462447" y="3921907"/>
            <a:ext cx="2919647" cy="1245981"/>
            <a:chOff x="886691" y="1746008"/>
            <a:chExt cx="2919647" cy="1245981"/>
          </a:xfrm>
        </p:grpSpPr>
        <p:sp>
          <p:nvSpPr>
            <p:cNvPr id="34" name="矩形 33"/>
            <p:cNvSpPr/>
            <p:nvPr/>
          </p:nvSpPr>
          <p:spPr>
            <a:xfrm>
              <a:off x="886691" y="2179459"/>
              <a:ext cx="2919647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886691" y="1746008"/>
              <a:ext cx="29196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在此处添加小结标题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00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5" name="右箭头 4"/>
          <p:cNvSpPr/>
          <p:nvPr/>
        </p:nvSpPr>
        <p:spPr>
          <a:xfrm>
            <a:off x="8458410" y="3023420"/>
            <a:ext cx="2831690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400484" y="3023420"/>
            <a:ext cx="2979174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3946455" y="3023420"/>
            <a:ext cx="3391078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886691" y="3023420"/>
            <a:ext cx="4017357" cy="2507226"/>
          </a:xfrm>
          <a:prstGeom prst="rightArrow">
            <a:avLst>
              <a:gd name="adj1" fmla="val 65827"/>
              <a:gd name="adj2" fmla="val 4352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6" name="组 25"/>
          <p:cNvGrpSpPr/>
          <p:nvPr/>
        </p:nvGrpSpPr>
        <p:grpSpPr>
          <a:xfrm>
            <a:off x="886691" y="2160897"/>
            <a:ext cx="2454029" cy="1005915"/>
            <a:chOff x="886691" y="1746008"/>
            <a:chExt cx="2454029" cy="1005915"/>
          </a:xfrm>
        </p:grpSpPr>
        <p:sp>
          <p:nvSpPr>
            <p:cNvPr id="29" name="矩形 2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2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3979901" y="2160897"/>
            <a:ext cx="2454029" cy="1005915"/>
            <a:chOff x="886691" y="1746008"/>
            <a:chExt cx="2454029" cy="1005915"/>
          </a:xfrm>
        </p:grpSpPr>
        <p:sp>
          <p:nvSpPr>
            <p:cNvPr id="36" name="矩形 35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37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38" name="组 37"/>
          <p:cNvGrpSpPr/>
          <p:nvPr/>
        </p:nvGrpSpPr>
        <p:grpSpPr>
          <a:xfrm>
            <a:off x="6644761" y="2160897"/>
            <a:ext cx="2454029" cy="1005915"/>
            <a:chOff x="886691" y="1746008"/>
            <a:chExt cx="2454029" cy="1005915"/>
          </a:xfrm>
        </p:grpSpPr>
        <p:sp>
          <p:nvSpPr>
            <p:cNvPr id="39" name="矩形 38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0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在此处添加标题</a:t>
              </a:r>
            </a:p>
          </p:txBody>
        </p:sp>
      </p:grpSp>
      <p:grpSp>
        <p:nvGrpSpPr>
          <p:cNvPr id="41" name="组 40"/>
          <p:cNvGrpSpPr/>
          <p:nvPr/>
        </p:nvGrpSpPr>
        <p:grpSpPr>
          <a:xfrm>
            <a:off x="9309621" y="2160897"/>
            <a:ext cx="2454029" cy="1005915"/>
            <a:chOff x="886691" y="1746008"/>
            <a:chExt cx="2454029" cy="1005915"/>
          </a:xfrm>
        </p:grpSpPr>
        <p:sp>
          <p:nvSpPr>
            <p:cNvPr id="42" name="矩形 41"/>
            <p:cNvSpPr/>
            <p:nvPr/>
          </p:nvSpPr>
          <p:spPr>
            <a:xfrm>
              <a:off x="886692" y="2179459"/>
              <a:ext cx="245402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ea"/>
                </a:rPr>
                <a:t>顶部“开始”面板中可以对字体、字号、颜色、行距等进行修改。</a:t>
              </a:r>
            </a:p>
          </p:txBody>
        </p:sp>
        <p:sp>
          <p:nvSpPr>
            <p:cNvPr id="43" name="文本框 8"/>
            <p:cNvSpPr txBox="1"/>
            <p:nvPr/>
          </p:nvSpPr>
          <p:spPr>
            <a:xfrm>
              <a:off x="886691" y="1746008"/>
              <a:ext cx="245402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在</a:t>
              </a:r>
              <a:r>
                <a:rPr lang="zh-CN" altLang="en-US" sz="2000" b="1">
                  <a:solidFill>
                    <a:schemeClr val="accent1"/>
                  </a:solidFill>
                  <a:latin typeface="+mn-ea"/>
                </a:rPr>
                <a:t>此处添加标题</a:t>
              </a:r>
              <a:endParaRPr lang="zh-CN" altLang="en-US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5" name="立方体 4"/>
          <p:cNvSpPr/>
          <p:nvPr/>
        </p:nvSpPr>
        <p:spPr>
          <a:xfrm>
            <a:off x="2993922" y="119462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2417915" y="1815595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立方体 13"/>
          <p:cNvSpPr/>
          <p:nvPr/>
        </p:nvSpPr>
        <p:spPr>
          <a:xfrm>
            <a:off x="1841909" y="2436570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立方体 14"/>
          <p:cNvSpPr/>
          <p:nvPr/>
        </p:nvSpPr>
        <p:spPr>
          <a:xfrm>
            <a:off x="1265903" y="3057546"/>
            <a:ext cx="2698956" cy="2934929"/>
          </a:xfrm>
          <a:prstGeom prst="cube">
            <a:avLst>
              <a:gd name="adj" fmla="val 651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65485" y="168706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8065485" y="125361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7329079" y="2931380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7329079" y="2497929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在此处添加标题</a:t>
            </a:r>
          </a:p>
        </p:txBody>
      </p:sp>
      <p:sp>
        <p:nvSpPr>
          <p:cNvPr id="41" name="矩形 40"/>
          <p:cNvSpPr/>
          <p:nvPr/>
        </p:nvSpPr>
        <p:spPr>
          <a:xfrm>
            <a:off x="6592673" y="4175695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2" name="文本框 8"/>
          <p:cNvSpPr txBox="1"/>
          <p:nvPr/>
        </p:nvSpPr>
        <p:spPr>
          <a:xfrm>
            <a:off x="6592673" y="3742244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在此处添加标题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5856267" y="5420011"/>
            <a:ext cx="2357955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45" name="文本框 8"/>
          <p:cNvSpPr txBox="1"/>
          <p:nvPr/>
        </p:nvSpPr>
        <p:spPr>
          <a:xfrm>
            <a:off x="5856267" y="4986560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在此处添加标题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36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-1622323" y="5206181"/>
            <a:ext cx="8524570" cy="1150374"/>
          </a:xfrm>
          <a:prstGeom prst="trapezoid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梯形 16"/>
          <p:cNvSpPr/>
          <p:nvPr/>
        </p:nvSpPr>
        <p:spPr>
          <a:xfrm>
            <a:off x="-1292113" y="3942737"/>
            <a:ext cx="7864147" cy="1150374"/>
          </a:xfrm>
          <a:prstGeom prst="trapezoi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-961900" y="2679293"/>
            <a:ext cx="7193976" cy="1150374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-621942" y="1415849"/>
            <a:ext cx="6507676" cy="1150374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2912" y="1704804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075891" y="2968248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1075891" y="4231692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075891" y="5495136"/>
            <a:ext cx="421777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7818151" y="2968248"/>
            <a:ext cx="3302133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30" name="文本框 8"/>
          <p:cNvSpPr txBox="1"/>
          <p:nvPr/>
        </p:nvSpPr>
        <p:spPr>
          <a:xfrm>
            <a:off x="7818151" y="2534797"/>
            <a:ext cx="29196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在此处添加小结标题</a:t>
            </a:r>
          </a:p>
        </p:txBody>
      </p:sp>
    </p:spTree>
    <p:extLst>
      <p:ext uri="{BB962C8B-B14F-4D97-AF65-F5344CB8AC3E}">
        <p14:creationId xmlns:p14="http://schemas.microsoft.com/office/powerpoint/2010/main" val="137671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726</Words>
  <Application>Microsoft Office PowerPoint</Application>
  <PresentationFormat>宽屏</PresentationFormat>
  <Paragraphs>77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黑体</vt:lpstr>
      <vt:lpstr>微软雅黑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李京</dc:creator>
  <cp:lastModifiedBy>李京</cp:lastModifiedBy>
  <cp:revision>11</cp:revision>
  <dcterms:created xsi:type="dcterms:W3CDTF">2017-06-01T08:22:32Z</dcterms:created>
  <dcterms:modified xsi:type="dcterms:W3CDTF">2017-06-01T13:25:57Z</dcterms:modified>
</cp:coreProperties>
</file>