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C52-EBB6-46A0-9812-57B7C3706ECB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D781-150E-4D23-B453-5C74C514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9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C52-EBB6-46A0-9812-57B7C3706ECB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D781-150E-4D23-B453-5C74C514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43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C52-EBB6-46A0-9812-57B7C3706ECB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D781-150E-4D23-B453-5C74C514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188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636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 userDrawn="1"/>
        </p:nvGrpSpPr>
        <p:grpSpPr>
          <a:xfrm>
            <a:off x="1018438" y="588"/>
            <a:ext cx="1018440" cy="1018440"/>
            <a:chOff x="1248229" y="0"/>
            <a:chExt cx="1248229" cy="1248229"/>
          </a:xfrm>
        </p:grpSpPr>
        <p:sp>
          <p:nvSpPr>
            <p:cNvPr id="5" name="矩形 4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 10"/>
          <p:cNvGrpSpPr/>
          <p:nvPr userDrawn="1"/>
        </p:nvGrpSpPr>
        <p:grpSpPr>
          <a:xfrm>
            <a:off x="2036878" y="587"/>
            <a:ext cx="1030411" cy="1030411"/>
            <a:chOff x="2496456" y="-1"/>
            <a:chExt cx="1262899" cy="1262899"/>
          </a:xfrm>
        </p:grpSpPr>
        <p:sp>
          <p:nvSpPr>
            <p:cNvPr id="12" name="直角三角形 11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直角三角形 12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 13"/>
          <p:cNvGrpSpPr/>
          <p:nvPr userDrawn="1"/>
        </p:nvGrpSpPr>
        <p:grpSpPr>
          <a:xfrm>
            <a:off x="-2" y="588"/>
            <a:ext cx="1018441" cy="1018440"/>
            <a:chOff x="0" y="0"/>
            <a:chExt cx="1248230" cy="1248229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0"/>
              <a:ext cx="1248229" cy="1248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 rot="5400000">
              <a:off x="520096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 userDrawn="1"/>
          </p:nvSpPr>
          <p:spPr>
            <a:xfrm rot="5400000">
              <a:off x="312058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 userDrawn="1"/>
          </p:nvSpPr>
          <p:spPr>
            <a:xfrm rot="5400000">
              <a:off x="104019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 userDrawn="1"/>
          </p:nvSpPr>
          <p:spPr>
            <a:xfrm rot="5400000">
              <a:off x="-104019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 rot="5400000">
              <a:off x="-312057" y="520096"/>
              <a:ext cx="1248229" cy="2080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 rot="5400000">
              <a:off x="-520095" y="520096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 21"/>
          <p:cNvGrpSpPr/>
          <p:nvPr userDrawn="1"/>
        </p:nvGrpSpPr>
        <p:grpSpPr>
          <a:xfrm>
            <a:off x="3067288" y="588"/>
            <a:ext cx="1018440" cy="1018440"/>
            <a:chOff x="3725324" y="1238432"/>
            <a:chExt cx="1248229" cy="1248229"/>
          </a:xfrm>
        </p:grpSpPr>
        <p:sp>
          <p:nvSpPr>
            <p:cNvPr id="23" name="矩形 22"/>
            <p:cNvSpPr/>
            <p:nvPr userDrawn="1"/>
          </p:nvSpPr>
          <p:spPr>
            <a:xfrm>
              <a:off x="3725324" y="1238432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3725324" y="1446470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3725324" y="1654509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 userDrawn="1"/>
          </p:nvSpPr>
          <p:spPr>
            <a:xfrm>
              <a:off x="3725324" y="1862547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3725324" y="2070585"/>
              <a:ext cx="1248229" cy="2080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 userDrawn="1"/>
          </p:nvSpPr>
          <p:spPr>
            <a:xfrm>
              <a:off x="3725324" y="2278623"/>
              <a:ext cx="1248229" cy="2080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 28"/>
          <p:cNvGrpSpPr/>
          <p:nvPr userDrawn="1"/>
        </p:nvGrpSpPr>
        <p:grpSpPr>
          <a:xfrm>
            <a:off x="7104530" y="7663"/>
            <a:ext cx="1018440" cy="1018440"/>
            <a:chOff x="2336" y="2502549"/>
            <a:chExt cx="1248229" cy="1248229"/>
          </a:xfrm>
        </p:grpSpPr>
        <p:sp>
          <p:nvSpPr>
            <p:cNvPr id="30" name="矩形 29"/>
            <p:cNvSpPr/>
            <p:nvPr userDrawn="1"/>
          </p:nvSpPr>
          <p:spPr>
            <a:xfrm rot="5400000">
              <a:off x="2336" y="2502549"/>
              <a:ext cx="1248229" cy="12482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1" name="组 30"/>
            <p:cNvGrpSpPr/>
            <p:nvPr userDrawn="1"/>
          </p:nvGrpSpPr>
          <p:grpSpPr>
            <a:xfrm>
              <a:off x="179050" y="2677296"/>
              <a:ext cx="894800" cy="898734"/>
              <a:chOff x="208038" y="2761329"/>
              <a:chExt cx="894800" cy="89873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" name="矩形 31"/>
              <p:cNvSpPr/>
              <p:nvPr userDrawn="1"/>
            </p:nvSpPr>
            <p:spPr>
              <a:xfrm rot="5400000">
                <a:off x="743259" y="2767420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 userDrawn="1"/>
            </p:nvSpPr>
            <p:spPr>
              <a:xfrm rot="5400000">
                <a:off x="208038" y="2761329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 userDrawn="1"/>
            </p:nvSpPr>
            <p:spPr>
              <a:xfrm rot="5400000">
                <a:off x="743598" y="3300823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 userDrawn="1"/>
            </p:nvSpPr>
            <p:spPr>
              <a:xfrm rot="5400000">
                <a:off x="208377" y="3294732"/>
                <a:ext cx="359240" cy="3592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6" name="矩形 35"/>
          <p:cNvSpPr/>
          <p:nvPr userDrawn="1"/>
        </p:nvSpPr>
        <p:spPr>
          <a:xfrm>
            <a:off x="8121064" y="7670"/>
            <a:ext cx="1018432" cy="1018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 36"/>
          <p:cNvGrpSpPr/>
          <p:nvPr userDrawn="1"/>
        </p:nvGrpSpPr>
        <p:grpSpPr>
          <a:xfrm>
            <a:off x="10169910" y="1288"/>
            <a:ext cx="1018441" cy="1024815"/>
            <a:chOff x="3759350" y="2494736"/>
            <a:chExt cx="1248230" cy="1256042"/>
          </a:xfrm>
        </p:grpSpPr>
        <p:sp>
          <p:nvSpPr>
            <p:cNvPr id="38" name="矩形 37"/>
            <p:cNvSpPr/>
            <p:nvPr userDrawn="1"/>
          </p:nvSpPr>
          <p:spPr>
            <a:xfrm>
              <a:off x="3759350" y="2494736"/>
              <a:ext cx="1248230" cy="12560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9" name="组 38"/>
            <p:cNvGrpSpPr/>
            <p:nvPr userDrawn="1"/>
          </p:nvGrpSpPr>
          <p:grpSpPr>
            <a:xfrm>
              <a:off x="3774026" y="2495224"/>
              <a:ext cx="1233548" cy="1233548"/>
              <a:chOff x="3774026" y="2495224"/>
              <a:chExt cx="1189544" cy="1189544"/>
            </a:xfrm>
          </p:grpSpPr>
          <p:sp>
            <p:nvSpPr>
              <p:cNvPr id="40" name="椭圆 39"/>
              <p:cNvSpPr/>
              <p:nvPr userDrawn="1"/>
            </p:nvSpPr>
            <p:spPr>
              <a:xfrm>
                <a:off x="3774026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椭圆 40"/>
              <p:cNvSpPr/>
              <p:nvPr userDrawn="1"/>
            </p:nvSpPr>
            <p:spPr>
              <a:xfrm>
                <a:off x="4368798" y="2495224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椭圆 41"/>
              <p:cNvSpPr/>
              <p:nvPr userDrawn="1"/>
            </p:nvSpPr>
            <p:spPr>
              <a:xfrm>
                <a:off x="3774026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椭圆 42"/>
              <p:cNvSpPr/>
              <p:nvPr userDrawn="1"/>
            </p:nvSpPr>
            <p:spPr>
              <a:xfrm>
                <a:off x="4368798" y="3089996"/>
                <a:ext cx="594772" cy="594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4" name="组 43"/>
          <p:cNvGrpSpPr/>
          <p:nvPr userDrawn="1"/>
        </p:nvGrpSpPr>
        <p:grpSpPr>
          <a:xfrm>
            <a:off x="9145484" y="-27215"/>
            <a:ext cx="1030411" cy="1060000"/>
            <a:chOff x="1886852" y="1870267"/>
            <a:chExt cx="951721" cy="959102"/>
          </a:xfrm>
        </p:grpSpPr>
        <p:sp>
          <p:nvSpPr>
            <p:cNvPr id="45" name="直角三角形 44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直角三角形 45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 46"/>
          <p:cNvGrpSpPr/>
          <p:nvPr userDrawn="1"/>
        </p:nvGrpSpPr>
        <p:grpSpPr>
          <a:xfrm rot="10800000">
            <a:off x="4076919" y="-5617"/>
            <a:ext cx="1030411" cy="1038401"/>
            <a:chOff x="1886852" y="1870267"/>
            <a:chExt cx="951721" cy="959102"/>
          </a:xfrm>
        </p:grpSpPr>
        <p:sp>
          <p:nvSpPr>
            <p:cNvPr id="48" name="直角三角形 47"/>
            <p:cNvSpPr/>
            <p:nvPr userDrawn="1"/>
          </p:nvSpPr>
          <p:spPr>
            <a:xfrm rot="5400000">
              <a:off x="1886854" y="1888703"/>
              <a:ext cx="940666" cy="94066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直角三角形 48"/>
            <p:cNvSpPr/>
            <p:nvPr userDrawn="1"/>
          </p:nvSpPr>
          <p:spPr>
            <a:xfrm rot="16200000">
              <a:off x="1886852" y="1870267"/>
              <a:ext cx="951721" cy="9517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组 49"/>
          <p:cNvGrpSpPr/>
          <p:nvPr userDrawn="1"/>
        </p:nvGrpSpPr>
        <p:grpSpPr>
          <a:xfrm rot="16200000">
            <a:off x="11173558" y="1288"/>
            <a:ext cx="1018440" cy="1018441"/>
            <a:chOff x="0" y="1248227"/>
            <a:chExt cx="1248229" cy="1248230"/>
          </a:xfrm>
        </p:grpSpPr>
        <p:sp>
          <p:nvSpPr>
            <p:cNvPr id="51" name="矩形 50"/>
            <p:cNvSpPr/>
            <p:nvPr userDrawn="1"/>
          </p:nvSpPr>
          <p:spPr>
            <a:xfrm>
              <a:off x="0" y="1248228"/>
              <a:ext cx="1248229" cy="12482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三角形 51"/>
            <p:cNvSpPr/>
            <p:nvPr userDrawn="1"/>
          </p:nvSpPr>
          <p:spPr>
            <a:xfrm>
              <a:off x="0" y="1248227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三角形 52"/>
            <p:cNvSpPr/>
            <p:nvPr userDrawn="1"/>
          </p:nvSpPr>
          <p:spPr>
            <a:xfrm>
              <a:off x="1" y="1872342"/>
              <a:ext cx="1248225" cy="62411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 53"/>
          <p:cNvGrpSpPr/>
          <p:nvPr userDrawn="1"/>
        </p:nvGrpSpPr>
        <p:grpSpPr>
          <a:xfrm>
            <a:off x="5080552" y="7666"/>
            <a:ext cx="1018440" cy="1018440"/>
            <a:chOff x="1248229" y="0"/>
            <a:chExt cx="1248229" cy="1248229"/>
          </a:xfrm>
        </p:grpSpPr>
        <p:sp>
          <p:nvSpPr>
            <p:cNvPr id="55" name="矩形 54"/>
            <p:cNvSpPr/>
            <p:nvPr userDrawn="1"/>
          </p:nvSpPr>
          <p:spPr>
            <a:xfrm>
              <a:off x="1248229" y="0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 userDrawn="1"/>
          </p:nvSpPr>
          <p:spPr>
            <a:xfrm>
              <a:off x="1248229" y="208038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 userDrawn="1"/>
          </p:nvSpPr>
          <p:spPr>
            <a:xfrm>
              <a:off x="1248229" y="416077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 userDrawn="1"/>
          </p:nvSpPr>
          <p:spPr>
            <a:xfrm>
              <a:off x="1248229" y="624115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 userDrawn="1"/>
          </p:nvSpPr>
          <p:spPr>
            <a:xfrm>
              <a:off x="1248229" y="832153"/>
              <a:ext cx="1248229" cy="2080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 userDrawn="1"/>
          </p:nvSpPr>
          <p:spPr>
            <a:xfrm>
              <a:off x="1248229" y="1040191"/>
              <a:ext cx="1248229" cy="208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 60"/>
          <p:cNvGrpSpPr/>
          <p:nvPr userDrawn="1"/>
        </p:nvGrpSpPr>
        <p:grpSpPr>
          <a:xfrm>
            <a:off x="6098992" y="7665"/>
            <a:ext cx="1030411" cy="1030411"/>
            <a:chOff x="2496456" y="-1"/>
            <a:chExt cx="1262899" cy="1262899"/>
          </a:xfrm>
        </p:grpSpPr>
        <p:sp>
          <p:nvSpPr>
            <p:cNvPr id="62" name="直角三角形 61"/>
            <p:cNvSpPr/>
            <p:nvPr userDrawn="1"/>
          </p:nvSpPr>
          <p:spPr>
            <a:xfrm>
              <a:off x="2496458" y="0"/>
              <a:ext cx="1248229" cy="1248229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直角三角形 62"/>
            <p:cNvSpPr/>
            <p:nvPr userDrawn="1"/>
          </p:nvSpPr>
          <p:spPr>
            <a:xfrm rot="10800000">
              <a:off x="2496456" y="-1"/>
              <a:ext cx="1262899" cy="126289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文本占位符 64"/>
          <p:cNvSpPr>
            <a:spLocks noGrp="1"/>
          </p:cNvSpPr>
          <p:nvPr>
            <p:ph type="body" sz="quarter" idx="10"/>
          </p:nvPr>
        </p:nvSpPr>
        <p:spPr>
          <a:xfrm>
            <a:off x="279609" y="1198953"/>
            <a:ext cx="3514538" cy="57299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552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/>
              <a:t>点击此处添加标题 </a:t>
            </a:r>
            <a:r>
              <a:rPr lang="en-US" altLang="zh-CN" dirty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73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C52-EBB6-46A0-9812-57B7C3706ECB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D781-150E-4D23-B453-5C74C514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48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C52-EBB6-46A0-9812-57B7C3706ECB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D781-150E-4D23-B453-5C74C514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3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C52-EBB6-46A0-9812-57B7C3706ECB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D781-150E-4D23-B453-5C74C514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C52-EBB6-46A0-9812-57B7C3706ECB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D781-150E-4D23-B453-5C74C514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13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C52-EBB6-46A0-9812-57B7C3706ECB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D781-150E-4D23-B453-5C74C514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71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C52-EBB6-46A0-9812-57B7C3706ECB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D781-150E-4D23-B453-5C74C514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1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C52-EBB6-46A0-9812-57B7C3706ECB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D781-150E-4D23-B453-5C74C514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29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C52-EBB6-46A0-9812-57B7C3706ECB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D781-150E-4D23-B453-5C74C514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9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B0C52-EBB6-46A0-9812-57B7C3706ECB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1D781-150E-4D23-B453-5C74C514B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68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openxmlformats.org/officeDocument/2006/relationships/hyperlink" Target="http://office.msn.com.cn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35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05632" y="379640"/>
            <a:ext cx="4278825" cy="362404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>
                <a:latin typeface="Century Gothic"/>
              </a:rPr>
              <a:t>点击此处添加标题</a:t>
            </a:r>
            <a:r>
              <a:rPr kumimoji="1" lang="en-US" altLang="zh-CN" dirty="0">
                <a:latin typeface="Century Gothic"/>
              </a:rPr>
              <a:t>  TITLE</a:t>
            </a:r>
            <a:r>
              <a:rPr kumimoji="1" lang="zh-CN" altLang="en-US" dirty="0">
                <a:latin typeface="Century Gothic"/>
              </a:rPr>
              <a:t> </a:t>
            </a:r>
            <a:r>
              <a:rPr kumimoji="1" lang="en-US" altLang="zh-CN" dirty="0">
                <a:latin typeface="Century Gothic"/>
              </a:rPr>
              <a:t>HERE</a:t>
            </a:r>
          </a:p>
        </p:txBody>
      </p:sp>
      <p:sp>
        <p:nvSpPr>
          <p:cNvPr id="3" name="矩形 2"/>
          <p:cNvSpPr/>
          <p:nvPr/>
        </p:nvSpPr>
        <p:spPr>
          <a:xfrm>
            <a:off x="4191000" y="1787270"/>
            <a:ext cx="3124200" cy="4000500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4321"/>
          <a:stretch/>
        </p:blipFill>
        <p:spPr>
          <a:xfrm>
            <a:off x="4423372" y="2010124"/>
            <a:ext cx="3150388" cy="40244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1932" y="2256911"/>
            <a:ext cx="3124200" cy="4000500"/>
          </a:xfrm>
          <a:prstGeom prst="rect">
            <a:avLst/>
          </a:prstGeom>
          <a:noFill/>
          <a:ln>
            <a:solidFill>
              <a:srgbClr val="AC6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657600" y="1787270"/>
            <a:ext cx="0" cy="1527430"/>
          </a:xfrm>
          <a:prstGeom prst="line">
            <a:avLst/>
          </a:prstGeom>
          <a:ln w="12700">
            <a:solidFill>
              <a:srgbClr val="AC66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8267700" y="4729981"/>
            <a:ext cx="0" cy="1527430"/>
          </a:xfrm>
          <a:prstGeom prst="line">
            <a:avLst/>
          </a:prstGeom>
          <a:ln w="12700">
            <a:solidFill>
              <a:srgbClr val="AC66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51566" y="1787270"/>
            <a:ext cx="2577435" cy="463904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4347" y="2344981"/>
            <a:ext cx="2691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标题数字等都可以通过点击和重新输入进行更改。标题数字等都可以通过点击和重新输入进行更改。标题数字等都可以通过点击和重新输入进行更改。标题数字等都可以通过点击和重新输入进行更改。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8253" y="1787270"/>
            <a:ext cx="280934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800" dirty="0">
                <a:solidFill>
                  <a:prstClr val="white"/>
                </a:solidFill>
              </a:rPr>
              <a:t>ADD YOUR TITLE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85890" y="3770243"/>
            <a:ext cx="2637966" cy="2017527"/>
            <a:chOff x="885890" y="3770243"/>
            <a:chExt cx="2637966" cy="2017527"/>
          </a:xfrm>
        </p:grpSpPr>
        <p:sp>
          <p:nvSpPr>
            <p:cNvPr id="12" name="矩形 11"/>
            <p:cNvSpPr/>
            <p:nvPr/>
          </p:nvSpPr>
          <p:spPr>
            <a:xfrm>
              <a:off x="885890" y="3982313"/>
              <a:ext cx="2637966" cy="1805457"/>
            </a:xfrm>
            <a:prstGeom prst="rect">
              <a:avLst/>
            </a:prstGeom>
            <a:solidFill>
              <a:srgbClr val="AC6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1960493" y="3770243"/>
              <a:ext cx="292433" cy="252097"/>
            </a:xfrm>
            <a:prstGeom prst="triangle">
              <a:avLst/>
            </a:prstGeom>
            <a:solidFill>
              <a:srgbClr val="AC6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Freeform 91"/>
          <p:cNvSpPr>
            <a:spLocks noEditPoints="1"/>
          </p:cNvSpPr>
          <p:nvPr/>
        </p:nvSpPr>
        <p:spPr bwMode="auto">
          <a:xfrm>
            <a:off x="1730471" y="4152955"/>
            <a:ext cx="752475" cy="612775"/>
          </a:xfrm>
          <a:custGeom>
            <a:avLst/>
            <a:gdLst/>
            <a:ahLst/>
            <a:cxnLst>
              <a:cxn ang="0">
                <a:pos x="386" y="0"/>
              </a:cxn>
              <a:cxn ang="0">
                <a:pos x="356" y="6"/>
              </a:cxn>
              <a:cxn ang="0">
                <a:pos x="334" y="22"/>
              </a:cxn>
              <a:cxn ang="0">
                <a:pos x="318" y="46"/>
              </a:cxn>
              <a:cxn ang="0">
                <a:pos x="312" y="74"/>
              </a:cxn>
              <a:cxn ang="0">
                <a:pos x="314" y="90"/>
              </a:cxn>
              <a:cxn ang="0">
                <a:pos x="386" y="238"/>
              </a:cxn>
              <a:cxn ang="0">
                <a:pos x="452" y="106"/>
              </a:cxn>
              <a:cxn ang="0">
                <a:pos x="460" y="74"/>
              </a:cxn>
              <a:cxn ang="0">
                <a:pos x="458" y="60"/>
              </a:cxn>
              <a:cxn ang="0">
                <a:pos x="448" y="32"/>
              </a:cxn>
              <a:cxn ang="0">
                <a:pos x="428" y="12"/>
              </a:cxn>
              <a:cxn ang="0">
                <a:pos x="400" y="2"/>
              </a:cxn>
              <a:cxn ang="0">
                <a:pos x="386" y="0"/>
              </a:cxn>
              <a:cxn ang="0">
                <a:pos x="386" y="118"/>
              </a:cxn>
              <a:cxn ang="0">
                <a:pos x="368" y="116"/>
              </a:cxn>
              <a:cxn ang="0">
                <a:pos x="354" y="106"/>
              </a:cxn>
              <a:cxn ang="0">
                <a:pos x="344" y="92"/>
              </a:cxn>
              <a:cxn ang="0">
                <a:pos x="340" y="74"/>
              </a:cxn>
              <a:cxn ang="0">
                <a:pos x="342" y="66"/>
              </a:cxn>
              <a:cxn ang="0">
                <a:pos x="348" y="50"/>
              </a:cxn>
              <a:cxn ang="0">
                <a:pos x="360" y="38"/>
              </a:cxn>
              <a:cxn ang="0">
                <a:pos x="376" y="30"/>
              </a:cxn>
              <a:cxn ang="0">
                <a:pos x="386" y="30"/>
              </a:cxn>
              <a:cxn ang="0">
                <a:pos x="402" y="34"/>
              </a:cxn>
              <a:cxn ang="0">
                <a:pos x="418" y="42"/>
              </a:cxn>
              <a:cxn ang="0">
                <a:pos x="426" y="56"/>
              </a:cxn>
              <a:cxn ang="0">
                <a:pos x="430" y="74"/>
              </a:cxn>
              <a:cxn ang="0">
                <a:pos x="430" y="84"/>
              </a:cxn>
              <a:cxn ang="0">
                <a:pos x="422" y="100"/>
              </a:cxn>
              <a:cxn ang="0">
                <a:pos x="410" y="112"/>
              </a:cxn>
              <a:cxn ang="0">
                <a:pos x="394" y="118"/>
              </a:cxn>
              <a:cxn ang="0">
                <a:pos x="386" y="118"/>
              </a:cxn>
              <a:cxn ang="0">
                <a:pos x="434" y="314"/>
              </a:cxn>
              <a:cxn ang="0">
                <a:pos x="344" y="232"/>
              </a:cxn>
              <a:cxn ang="0">
                <a:pos x="348" y="228"/>
              </a:cxn>
              <a:cxn ang="0">
                <a:pos x="326" y="208"/>
              </a:cxn>
              <a:cxn ang="0">
                <a:pos x="148" y="208"/>
              </a:cxn>
              <a:cxn ang="0">
                <a:pos x="0" y="326"/>
              </a:cxn>
              <a:cxn ang="0">
                <a:pos x="238" y="326"/>
              </a:cxn>
              <a:cxn ang="0">
                <a:pos x="474" y="326"/>
              </a:cxn>
              <a:cxn ang="0">
                <a:pos x="408" y="260"/>
              </a:cxn>
              <a:cxn ang="0">
                <a:pos x="40" y="314"/>
              </a:cxn>
              <a:cxn ang="0">
                <a:pos x="126" y="228"/>
              </a:cxn>
              <a:cxn ang="0">
                <a:pos x="108" y="348"/>
              </a:cxn>
              <a:cxn ang="0">
                <a:pos x="140" y="342"/>
              </a:cxn>
              <a:cxn ang="0">
                <a:pos x="164" y="232"/>
              </a:cxn>
              <a:cxn ang="0">
                <a:pos x="222" y="300"/>
              </a:cxn>
              <a:cxn ang="0">
                <a:pos x="252" y="194"/>
              </a:cxn>
              <a:cxn ang="0">
                <a:pos x="314" y="236"/>
              </a:cxn>
              <a:cxn ang="0">
                <a:pos x="252" y="300"/>
              </a:cxn>
            </a:cxnLst>
            <a:rect l="0" t="0" r="r" b="b"/>
            <a:pathLst>
              <a:path w="474" h="386">
                <a:moveTo>
                  <a:pt x="386" y="0"/>
                </a:moveTo>
                <a:lnTo>
                  <a:pt x="386" y="0"/>
                </a:lnTo>
                <a:lnTo>
                  <a:pt x="370" y="2"/>
                </a:lnTo>
                <a:lnTo>
                  <a:pt x="356" y="6"/>
                </a:lnTo>
                <a:lnTo>
                  <a:pt x="344" y="12"/>
                </a:lnTo>
                <a:lnTo>
                  <a:pt x="334" y="22"/>
                </a:lnTo>
                <a:lnTo>
                  <a:pt x="324" y="32"/>
                </a:lnTo>
                <a:lnTo>
                  <a:pt x="318" y="46"/>
                </a:lnTo>
                <a:lnTo>
                  <a:pt x="312" y="60"/>
                </a:lnTo>
                <a:lnTo>
                  <a:pt x="312" y="74"/>
                </a:lnTo>
                <a:lnTo>
                  <a:pt x="312" y="74"/>
                </a:lnTo>
                <a:lnTo>
                  <a:pt x="314" y="90"/>
                </a:lnTo>
                <a:lnTo>
                  <a:pt x="318" y="106"/>
                </a:lnTo>
                <a:lnTo>
                  <a:pt x="386" y="238"/>
                </a:lnTo>
                <a:lnTo>
                  <a:pt x="452" y="106"/>
                </a:lnTo>
                <a:lnTo>
                  <a:pt x="452" y="106"/>
                </a:lnTo>
                <a:lnTo>
                  <a:pt x="458" y="90"/>
                </a:lnTo>
                <a:lnTo>
                  <a:pt x="460" y="74"/>
                </a:lnTo>
                <a:lnTo>
                  <a:pt x="460" y="74"/>
                </a:lnTo>
                <a:lnTo>
                  <a:pt x="458" y="60"/>
                </a:lnTo>
                <a:lnTo>
                  <a:pt x="454" y="46"/>
                </a:lnTo>
                <a:lnTo>
                  <a:pt x="448" y="32"/>
                </a:lnTo>
                <a:lnTo>
                  <a:pt x="438" y="22"/>
                </a:lnTo>
                <a:lnTo>
                  <a:pt x="428" y="12"/>
                </a:lnTo>
                <a:lnTo>
                  <a:pt x="414" y="6"/>
                </a:lnTo>
                <a:lnTo>
                  <a:pt x="400" y="2"/>
                </a:lnTo>
                <a:lnTo>
                  <a:pt x="386" y="0"/>
                </a:lnTo>
                <a:lnTo>
                  <a:pt x="386" y="0"/>
                </a:lnTo>
                <a:close/>
                <a:moveTo>
                  <a:pt x="386" y="118"/>
                </a:moveTo>
                <a:lnTo>
                  <a:pt x="386" y="118"/>
                </a:lnTo>
                <a:lnTo>
                  <a:pt x="376" y="118"/>
                </a:lnTo>
                <a:lnTo>
                  <a:pt x="368" y="116"/>
                </a:lnTo>
                <a:lnTo>
                  <a:pt x="360" y="112"/>
                </a:lnTo>
                <a:lnTo>
                  <a:pt x="354" y="106"/>
                </a:lnTo>
                <a:lnTo>
                  <a:pt x="348" y="100"/>
                </a:lnTo>
                <a:lnTo>
                  <a:pt x="344" y="92"/>
                </a:lnTo>
                <a:lnTo>
                  <a:pt x="342" y="84"/>
                </a:lnTo>
                <a:lnTo>
                  <a:pt x="340" y="74"/>
                </a:lnTo>
                <a:lnTo>
                  <a:pt x="340" y="74"/>
                </a:lnTo>
                <a:lnTo>
                  <a:pt x="342" y="66"/>
                </a:lnTo>
                <a:lnTo>
                  <a:pt x="344" y="56"/>
                </a:lnTo>
                <a:lnTo>
                  <a:pt x="348" y="50"/>
                </a:lnTo>
                <a:lnTo>
                  <a:pt x="354" y="42"/>
                </a:lnTo>
                <a:lnTo>
                  <a:pt x="360" y="38"/>
                </a:lnTo>
                <a:lnTo>
                  <a:pt x="368" y="34"/>
                </a:lnTo>
                <a:lnTo>
                  <a:pt x="376" y="30"/>
                </a:lnTo>
                <a:lnTo>
                  <a:pt x="386" y="30"/>
                </a:lnTo>
                <a:lnTo>
                  <a:pt x="386" y="30"/>
                </a:lnTo>
                <a:lnTo>
                  <a:pt x="394" y="30"/>
                </a:lnTo>
                <a:lnTo>
                  <a:pt x="402" y="34"/>
                </a:lnTo>
                <a:lnTo>
                  <a:pt x="410" y="38"/>
                </a:lnTo>
                <a:lnTo>
                  <a:pt x="418" y="42"/>
                </a:lnTo>
                <a:lnTo>
                  <a:pt x="422" y="50"/>
                </a:lnTo>
                <a:lnTo>
                  <a:pt x="426" y="56"/>
                </a:lnTo>
                <a:lnTo>
                  <a:pt x="430" y="66"/>
                </a:lnTo>
                <a:lnTo>
                  <a:pt x="430" y="74"/>
                </a:lnTo>
                <a:lnTo>
                  <a:pt x="430" y="74"/>
                </a:lnTo>
                <a:lnTo>
                  <a:pt x="430" y="84"/>
                </a:lnTo>
                <a:lnTo>
                  <a:pt x="426" y="92"/>
                </a:lnTo>
                <a:lnTo>
                  <a:pt x="422" y="100"/>
                </a:lnTo>
                <a:lnTo>
                  <a:pt x="418" y="106"/>
                </a:lnTo>
                <a:lnTo>
                  <a:pt x="410" y="112"/>
                </a:lnTo>
                <a:lnTo>
                  <a:pt x="402" y="116"/>
                </a:lnTo>
                <a:lnTo>
                  <a:pt x="394" y="118"/>
                </a:lnTo>
                <a:lnTo>
                  <a:pt x="386" y="118"/>
                </a:lnTo>
                <a:lnTo>
                  <a:pt x="386" y="118"/>
                </a:lnTo>
                <a:close/>
                <a:moveTo>
                  <a:pt x="408" y="260"/>
                </a:moveTo>
                <a:lnTo>
                  <a:pt x="434" y="314"/>
                </a:lnTo>
                <a:lnTo>
                  <a:pt x="366" y="348"/>
                </a:lnTo>
                <a:lnTo>
                  <a:pt x="344" y="232"/>
                </a:lnTo>
                <a:lnTo>
                  <a:pt x="348" y="228"/>
                </a:lnTo>
                <a:lnTo>
                  <a:pt x="348" y="228"/>
                </a:lnTo>
                <a:lnTo>
                  <a:pt x="334" y="200"/>
                </a:lnTo>
                <a:lnTo>
                  <a:pt x="326" y="208"/>
                </a:lnTo>
                <a:lnTo>
                  <a:pt x="238" y="148"/>
                </a:lnTo>
                <a:lnTo>
                  <a:pt x="148" y="208"/>
                </a:lnTo>
                <a:lnTo>
                  <a:pt x="88" y="148"/>
                </a:lnTo>
                <a:lnTo>
                  <a:pt x="0" y="326"/>
                </a:lnTo>
                <a:lnTo>
                  <a:pt x="118" y="386"/>
                </a:lnTo>
                <a:lnTo>
                  <a:pt x="238" y="326"/>
                </a:lnTo>
                <a:lnTo>
                  <a:pt x="356" y="386"/>
                </a:lnTo>
                <a:lnTo>
                  <a:pt x="474" y="326"/>
                </a:lnTo>
                <a:lnTo>
                  <a:pt x="424" y="226"/>
                </a:lnTo>
                <a:lnTo>
                  <a:pt x="408" y="260"/>
                </a:lnTo>
                <a:close/>
                <a:moveTo>
                  <a:pt x="108" y="348"/>
                </a:moveTo>
                <a:lnTo>
                  <a:pt x="40" y="314"/>
                </a:lnTo>
                <a:lnTo>
                  <a:pt x="96" y="198"/>
                </a:lnTo>
                <a:lnTo>
                  <a:pt x="126" y="228"/>
                </a:lnTo>
                <a:lnTo>
                  <a:pt x="130" y="232"/>
                </a:lnTo>
                <a:lnTo>
                  <a:pt x="108" y="348"/>
                </a:lnTo>
                <a:close/>
                <a:moveTo>
                  <a:pt x="222" y="300"/>
                </a:moveTo>
                <a:lnTo>
                  <a:pt x="140" y="342"/>
                </a:lnTo>
                <a:lnTo>
                  <a:pt x="160" y="236"/>
                </a:lnTo>
                <a:lnTo>
                  <a:pt x="164" y="232"/>
                </a:lnTo>
                <a:lnTo>
                  <a:pt x="222" y="194"/>
                </a:lnTo>
                <a:lnTo>
                  <a:pt x="222" y="300"/>
                </a:lnTo>
                <a:close/>
                <a:moveTo>
                  <a:pt x="252" y="300"/>
                </a:moveTo>
                <a:lnTo>
                  <a:pt x="252" y="194"/>
                </a:lnTo>
                <a:lnTo>
                  <a:pt x="310" y="232"/>
                </a:lnTo>
                <a:lnTo>
                  <a:pt x="314" y="236"/>
                </a:lnTo>
                <a:lnTo>
                  <a:pt x="334" y="342"/>
                </a:lnTo>
                <a:lnTo>
                  <a:pt x="252" y="30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476375" y="4770833"/>
            <a:ext cx="1571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</a:rPr>
              <a:t>56%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 rot="10800000">
            <a:off x="8705850" y="1752716"/>
            <a:ext cx="2637966" cy="2017527"/>
            <a:chOff x="885890" y="3770243"/>
            <a:chExt cx="2637966" cy="2017527"/>
          </a:xfrm>
        </p:grpSpPr>
        <p:sp>
          <p:nvSpPr>
            <p:cNvPr id="17" name="矩形 16"/>
            <p:cNvSpPr/>
            <p:nvPr/>
          </p:nvSpPr>
          <p:spPr>
            <a:xfrm>
              <a:off x="885890" y="3982313"/>
              <a:ext cx="2637966" cy="1805457"/>
            </a:xfrm>
            <a:prstGeom prst="rect">
              <a:avLst/>
            </a:prstGeom>
            <a:solidFill>
              <a:srgbClr val="AC6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960493" y="3770243"/>
              <a:ext cx="292433" cy="252097"/>
            </a:xfrm>
            <a:prstGeom prst="triangle">
              <a:avLst/>
            </a:prstGeom>
            <a:solidFill>
              <a:srgbClr val="AC6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8732582" y="5562978"/>
            <a:ext cx="2577435" cy="463904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675363" y="4256047"/>
            <a:ext cx="2691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标题数字等都可以通过点击和重新输入进行更改。标题数字等都可以通过点击和重新输入进行更改。标题数字等都可以通过点击和重新输入进行更改。标题数字等都可以通过点击和重新输入进行更改。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29269" y="5562978"/>
            <a:ext cx="280934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800" dirty="0">
                <a:solidFill>
                  <a:prstClr val="white"/>
                </a:solidFill>
              </a:rPr>
              <a:t>ADD YOUR TITLE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22" name="Freeform 183"/>
          <p:cNvSpPr>
            <a:spLocks noEditPoints="1"/>
          </p:cNvSpPr>
          <p:nvPr/>
        </p:nvSpPr>
        <p:spPr bwMode="auto">
          <a:xfrm>
            <a:off x="9749933" y="1973506"/>
            <a:ext cx="746125" cy="742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468"/>
              </a:cxn>
              <a:cxn ang="0">
                <a:pos x="192" y="374"/>
              </a:cxn>
              <a:cxn ang="0">
                <a:pos x="232" y="442"/>
              </a:cxn>
              <a:cxn ang="0">
                <a:pos x="294" y="330"/>
              </a:cxn>
              <a:cxn ang="0">
                <a:pos x="470" y="284"/>
              </a:cxn>
              <a:cxn ang="0">
                <a:pos x="0" y="0"/>
              </a:cxn>
              <a:cxn ang="0">
                <a:pos x="232" y="396"/>
              </a:cxn>
              <a:cxn ang="0">
                <a:pos x="54" y="80"/>
              </a:cxn>
              <a:cxn ang="0">
                <a:pos x="272" y="324"/>
              </a:cxn>
              <a:cxn ang="0">
                <a:pos x="232" y="396"/>
              </a:cxn>
            </a:cxnLst>
            <a:rect l="0" t="0" r="r" b="b"/>
            <a:pathLst>
              <a:path w="470" h="468">
                <a:moveTo>
                  <a:pt x="0" y="0"/>
                </a:moveTo>
                <a:lnTo>
                  <a:pt x="20" y="468"/>
                </a:lnTo>
                <a:lnTo>
                  <a:pt x="192" y="374"/>
                </a:lnTo>
                <a:lnTo>
                  <a:pt x="232" y="442"/>
                </a:lnTo>
                <a:lnTo>
                  <a:pt x="294" y="330"/>
                </a:lnTo>
                <a:lnTo>
                  <a:pt x="470" y="284"/>
                </a:lnTo>
                <a:lnTo>
                  <a:pt x="0" y="0"/>
                </a:lnTo>
                <a:close/>
                <a:moveTo>
                  <a:pt x="232" y="396"/>
                </a:moveTo>
                <a:lnTo>
                  <a:pt x="54" y="80"/>
                </a:lnTo>
                <a:lnTo>
                  <a:pt x="272" y="324"/>
                </a:lnTo>
                <a:lnTo>
                  <a:pt x="232" y="39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348129" y="2574023"/>
            <a:ext cx="1571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</a:rPr>
              <a:t>31%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06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05632" y="379640"/>
            <a:ext cx="4278825" cy="362404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>
                <a:latin typeface="Century Gothic"/>
              </a:rPr>
              <a:t>点击此处添加标题</a:t>
            </a:r>
            <a:r>
              <a:rPr kumimoji="1" lang="en-US" altLang="zh-CN" dirty="0">
                <a:latin typeface="Century Gothic"/>
              </a:rPr>
              <a:t>  TITLE</a:t>
            </a:r>
            <a:r>
              <a:rPr kumimoji="1" lang="zh-CN" altLang="en-US" dirty="0">
                <a:latin typeface="Century Gothic"/>
              </a:rPr>
              <a:t> </a:t>
            </a:r>
            <a:r>
              <a:rPr kumimoji="1" lang="en-US" altLang="zh-CN" dirty="0">
                <a:latin typeface="Century Gothic"/>
              </a:rPr>
              <a:t>HERE</a:t>
            </a:r>
          </a:p>
        </p:txBody>
      </p:sp>
      <p:sp>
        <p:nvSpPr>
          <p:cNvPr id="3" name="矩形 2"/>
          <p:cNvSpPr/>
          <p:nvPr/>
        </p:nvSpPr>
        <p:spPr>
          <a:xfrm>
            <a:off x="4191000" y="1787270"/>
            <a:ext cx="3124200" cy="4000500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4321"/>
          <a:stretch/>
        </p:blipFill>
        <p:spPr>
          <a:xfrm>
            <a:off x="4423372" y="2010124"/>
            <a:ext cx="3150388" cy="40244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1932" y="2256911"/>
            <a:ext cx="3124200" cy="4000500"/>
          </a:xfrm>
          <a:prstGeom prst="rect">
            <a:avLst/>
          </a:prstGeom>
          <a:noFill/>
          <a:ln>
            <a:solidFill>
              <a:srgbClr val="AC6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657600" y="1787270"/>
            <a:ext cx="0" cy="1527430"/>
          </a:xfrm>
          <a:prstGeom prst="line">
            <a:avLst/>
          </a:prstGeom>
          <a:ln w="12700">
            <a:solidFill>
              <a:srgbClr val="AC66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8267700" y="4729981"/>
            <a:ext cx="0" cy="1527430"/>
          </a:xfrm>
          <a:prstGeom prst="line">
            <a:avLst/>
          </a:prstGeom>
          <a:ln w="12700">
            <a:solidFill>
              <a:srgbClr val="AC66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51566" y="1787270"/>
            <a:ext cx="2577435" cy="463904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4347" y="2344981"/>
            <a:ext cx="2691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标题数字等都可以通过点击和重新输入进行更改。标题数字等都可以通过点击和重新输入进行更改。标题数字等都可以通过点击和重新输入进行更改。标题数字等都可以通过点击和重新输入进行更改。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8253" y="1787270"/>
            <a:ext cx="280934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800" dirty="0">
                <a:solidFill>
                  <a:prstClr val="white"/>
                </a:solidFill>
              </a:rPr>
              <a:t>ADD YOUR TITLE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85890" y="3770243"/>
            <a:ext cx="2637966" cy="2017527"/>
            <a:chOff x="885890" y="3770243"/>
            <a:chExt cx="2637966" cy="2017527"/>
          </a:xfrm>
        </p:grpSpPr>
        <p:sp>
          <p:nvSpPr>
            <p:cNvPr id="12" name="矩形 11"/>
            <p:cNvSpPr/>
            <p:nvPr/>
          </p:nvSpPr>
          <p:spPr>
            <a:xfrm>
              <a:off x="885890" y="3982313"/>
              <a:ext cx="2637966" cy="1805457"/>
            </a:xfrm>
            <a:prstGeom prst="rect">
              <a:avLst/>
            </a:prstGeom>
            <a:solidFill>
              <a:srgbClr val="AC6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1960493" y="3770243"/>
              <a:ext cx="292433" cy="252097"/>
            </a:xfrm>
            <a:prstGeom prst="triangle">
              <a:avLst/>
            </a:prstGeom>
            <a:solidFill>
              <a:srgbClr val="AC6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Freeform 91"/>
          <p:cNvSpPr>
            <a:spLocks noEditPoints="1"/>
          </p:cNvSpPr>
          <p:nvPr/>
        </p:nvSpPr>
        <p:spPr bwMode="auto">
          <a:xfrm>
            <a:off x="1730471" y="4152955"/>
            <a:ext cx="752475" cy="612775"/>
          </a:xfrm>
          <a:custGeom>
            <a:avLst/>
            <a:gdLst/>
            <a:ahLst/>
            <a:cxnLst>
              <a:cxn ang="0">
                <a:pos x="386" y="0"/>
              </a:cxn>
              <a:cxn ang="0">
                <a:pos x="356" y="6"/>
              </a:cxn>
              <a:cxn ang="0">
                <a:pos x="334" y="22"/>
              </a:cxn>
              <a:cxn ang="0">
                <a:pos x="318" y="46"/>
              </a:cxn>
              <a:cxn ang="0">
                <a:pos x="312" y="74"/>
              </a:cxn>
              <a:cxn ang="0">
                <a:pos x="314" y="90"/>
              </a:cxn>
              <a:cxn ang="0">
                <a:pos x="386" y="238"/>
              </a:cxn>
              <a:cxn ang="0">
                <a:pos x="452" y="106"/>
              </a:cxn>
              <a:cxn ang="0">
                <a:pos x="460" y="74"/>
              </a:cxn>
              <a:cxn ang="0">
                <a:pos x="458" y="60"/>
              </a:cxn>
              <a:cxn ang="0">
                <a:pos x="448" y="32"/>
              </a:cxn>
              <a:cxn ang="0">
                <a:pos x="428" y="12"/>
              </a:cxn>
              <a:cxn ang="0">
                <a:pos x="400" y="2"/>
              </a:cxn>
              <a:cxn ang="0">
                <a:pos x="386" y="0"/>
              </a:cxn>
              <a:cxn ang="0">
                <a:pos x="386" y="118"/>
              </a:cxn>
              <a:cxn ang="0">
                <a:pos x="368" y="116"/>
              </a:cxn>
              <a:cxn ang="0">
                <a:pos x="354" y="106"/>
              </a:cxn>
              <a:cxn ang="0">
                <a:pos x="344" y="92"/>
              </a:cxn>
              <a:cxn ang="0">
                <a:pos x="340" y="74"/>
              </a:cxn>
              <a:cxn ang="0">
                <a:pos x="342" y="66"/>
              </a:cxn>
              <a:cxn ang="0">
                <a:pos x="348" y="50"/>
              </a:cxn>
              <a:cxn ang="0">
                <a:pos x="360" y="38"/>
              </a:cxn>
              <a:cxn ang="0">
                <a:pos x="376" y="30"/>
              </a:cxn>
              <a:cxn ang="0">
                <a:pos x="386" y="30"/>
              </a:cxn>
              <a:cxn ang="0">
                <a:pos x="402" y="34"/>
              </a:cxn>
              <a:cxn ang="0">
                <a:pos x="418" y="42"/>
              </a:cxn>
              <a:cxn ang="0">
                <a:pos x="426" y="56"/>
              </a:cxn>
              <a:cxn ang="0">
                <a:pos x="430" y="74"/>
              </a:cxn>
              <a:cxn ang="0">
                <a:pos x="430" y="84"/>
              </a:cxn>
              <a:cxn ang="0">
                <a:pos x="422" y="100"/>
              </a:cxn>
              <a:cxn ang="0">
                <a:pos x="410" y="112"/>
              </a:cxn>
              <a:cxn ang="0">
                <a:pos x="394" y="118"/>
              </a:cxn>
              <a:cxn ang="0">
                <a:pos x="386" y="118"/>
              </a:cxn>
              <a:cxn ang="0">
                <a:pos x="434" y="314"/>
              </a:cxn>
              <a:cxn ang="0">
                <a:pos x="344" y="232"/>
              </a:cxn>
              <a:cxn ang="0">
                <a:pos x="348" y="228"/>
              </a:cxn>
              <a:cxn ang="0">
                <a:pos x="326" y="208"/>
              </a:cxn>
              <a:cxn ang="0">
                <a:pos x="148" y="208"/>
              </a:cxn>
              <a:cxn ang="0">
                <a:pos x="0" y="326"/>
              </a:cxn>
              <a:cxn ang="0">
                <a:pos x="238" y="326"/>
              </a:cxn>
              <a:cxn ang="0">
                <a:pos x="474" y="326"/>
              </a:cxn>
              <a:cxn ang="0">
                <a:pos x="408" y="260"/>
              </a:cxn>
              <a:cxn ang="0">
                <a:pos x="40" y="314"/>
              </a:cxn>
              <a:cxn ang="0">
                <a:pos x="126" y="228"/>
              </a:cxn>
              <a:cxn ang="0">
                <a:pos x="108" y="348"/>
              </a:cxn>
              <a:cxn ang="0">
                <a:pos x="140" y="342"/>
              </a:cxn>
              <a:cxn ang="0">
                <a:pos x="164" y="232"/>
              </a:cxn>
              <a:cxn ang="0">
                <a:pos x="222" y="300"/>
              </a:cxn>
              <a:cxn ang="0">
                <a:pos x="252" y="194"/>
              </a:cxn>
              <a:cxn ang="0">
                <a:pos x="314" y="236"/>
              </a:cxn>
              <a:cxn ang="0">
                <a:pos x="252" y="300"/>
              </a:cxn>
            </a:cxnLst>
            <a:rect l="0" t="0" r="r" b="b"/>
            <a:pathLst>
              <a:path w="474" h="386">
                <a:moveTo>
                  <a:pt x="386" y="0"/>
                </a:moveTo>
                <a:lnTo>
                  <a:pt x="386" y="0"/>
                </a:lnTo>
                <a:lnTo>
                  <a:pt x="370" y="2"/>
                </a:lnTo>
                <a:lnTo>
                  <a:pt x="356" y="6"/>
                </a:lnTo>
                <a:lnTo>
                  <a:pt x="344" y="12"/>
                </a:lnTo>
                <a:lnTo>
                  <a:pt x="334" y="22"/>
                </a:lnTo>
                <a:lnTo>
                  <a:pt x="324" y="32"/>
                </a:lnTo>
                <a:lnTo>
                  <a:pt x="318" y="46"/>
                </a:lnTo>
                <a:lnTo>
                  <a:pt x="312" y="60"/>
                </a:lnTo>
                <a:lnTo>
                  <a:pt x="312" y="74"/>
                </a:lnTo>
                <a:lnTo>
                  <a:pt x="312" y="74"/>
                </a:lnTo>
                <a:lnTo>
                  <a:pt x="314" y="90"/>
                </a:lnTo>
                <a:lnTo>
                  <a:pt x="318" y="106"/>
                </a:lnTo>
                <a:lnTo>
                  <a:pt x="386" y="238"/>
                </a:lnTo>
                <a:lnTo>
                  <a:pt x="452" y="106"/>
                </a:lnTo>
                <a:lnTo>
                  <a:pt x="452" y="106"/>
                </a:lnTo>
                <a:lnTo>
                  <a:pt x="458" y="90"/>
                </a:lnTo>
                <a:lnTo>
                  <a:pt x="460" y="74"/>
                </a:lnTo>
                <a:lnTo>
                  <a:pt x="460" y="74"/>
                </a:lnTo>
                <a:lnTo>
                  <a:pt x="458" y="60"/>
                </a:lnTo>
                <a:lnTo>
                  <a:pt x="454" y="46"/>
                </a:lnTo>
                <a:lnTo>
                  <a:pt x="448" y="32"/>
                </a:lnTo>
                <a:lnTo>
                  <a:pt x="438" y="22"/>
                </a:lnTo>
                <a:lnTo>
                  <a:pt x="428" y="12"/>
                </a:lnTo>
                <a:lnTo>
                  <a:pt x="414" y="6"/>
                </a:lnTo>
                <a:lnTo>
                  <a:pt x="400" y="2"/>
                </a:lnTo>
                <a:lnTo>
                  <a:pt x="386" y="0"/>
                </a:lnTo>
                <a:lnTo>
                  <a:pt x="386" y="0"/>
                </a:lnTo>
                <a:close/>
                <a:moveTo>
                  <a:pt x="386" y="118"/>
                </a:moveTo>
                <a:lnTo>
                  <a:pt x="386" y="118"/>
                </a:lnTo>
                <a:lnTo>
                  <a:pt x="376" y="118"/>
                </a:lnTo>
                <a:lnTo>
                  <a:pt x="368" y="116"/>
                </a:lnTo>
                <a:lnTo>
                  <a:pt x="360" y="112"/>
                </a:lnTo>
                <a:lnTo>
                  <a:pt x="354" y="106"/>
                </a:lnTo>
                <a:lnTo>
                  <a:pt x="348" y="100"/>
                </a:lnTo>
                <a:lnTo>
                  <a:pt x="344" y="92"/>
                </a:lnTo>
                <a:lnTo>
                  <a:pt x="342" y="84"/>
                </a:lnTo>
                <a:lnTo>
                  <a:pt x="340" y="74"/>
                </a:lnTo>
                <a:lnTo>
                  <a:pt x="340" y="74"/>
                </a:lnTo>
                <a:lnTo>
                  <a:pt x="342" y="66"/>
                </a:lnTo>
                <a:lnTo>
                  <a:pt x="344" y="56"/>
                </a:lnTo>
                <a:lnTo>
                  <a:pt x="348" y="50"/>
                </a:lnTo>
                <a:lnTo>
                  <a:pt x="354" y="42"/>
                </a:lnTo>
                <a:lnTo>
                  <a:pt x="360" y="38"/>
                </a:lnTo>
                <a:lnTo>
                  <a:pt x="368" y="34"/>
                </a:lnTo>
                <a:lnTo>
                  <a:pt x="376" y="30"/>
                </a:lnTo>
                <a:lnTo>
                  <a:pt x="386" y="30"/>
                </a:lnTo>
                <a:lnTo>
                  <a:pt x="386" y="30"/>
                </a:lnTo>
                <a:lnTo>
                  <a:pt x="394" y="30"/>
                </a:lnTo>
                <a:lnTo>
                  <a:pt x="402" y="34"/>
                </a:lnTo>
                <a:lnTo>
                  <a:pt x="410" y="38"/>
                </a:lnTo>
                <a:lnTo>
                  <a:pt x="418" y="42"/>
                </a:lnTo>
                <a:lnTo>
                  <a:pt x="422" y="50"/>
                </a:lnTo>
                <a:lnTo>
                  <a:pt x="426" y="56"/>
                </a:lnTo>
                <a:lnTo>
                  <a:pt x="430" y="66"/>
                </a:lnTo>
                <a:lnTo>
                  <a:pt x="430" y="74"/>
                </a:lnTo>
                <a:lnTo>
                  <a:pt x="430" y="74"/>
                </a:lnTo>
                <a:lnTo>
                  <a:pt x="430" y="84"/>
                </a:lnTo>
                <a:lnTo>
                  <a:pt x="426" y="92"/>
                </a:lnTo>
                <a:lnTo>
                  <a:pt x="422" y="100"/>
                </a:lnTo>
                <a:lnTo>
                  <a:pt x="418" y="106"/>
                </a:lnTo>
                <a:lnTo>
                  <a:pt x="410" y="112"/>
                </a:lnTo>
                <a:lnTo>
                  <a:pt x="402" y="116"/>
                </a:lnTo>
                <a:lnTo>
                  <a:pt x="394" y="118"/>
                </a:lnTo>
                <a:lnTo>
                  <a:pt x="386" y="118"/>
                </a:lnTo>
                <a:lnTo>
                  <a:pt x="386" y="118"/>
                </a:lnTo>
                <a:close/>
                <a:moveTo>
                  <a:pt x="408" y="260"/>
                </a:moveTo>
                <a:lnTo>
                  <a:pt x="434" y="314"/>
                </a:lnTo>
                <a:lnTo>
                  <a:pt x="366" y="348"/>
                </a:lnTo>
                <a:lnTo>
                  <a:pt x="344" y="232"/>
                </a:lnTo>
                <a:lnTo>
                  <a:pt x="348" y="228"/>
                </a:lnTo>
                <a:lnTo>
                  <a:pt x="348" y="228"/>
                </a:lnTo>
                <a:lnTo>
                  <a:pt x="334" y="200"/>
                </a:lnTo>
                <a:lnTo>
                  <a:pt x="326" y="208"/>
                </a:lnTo>
                <a:lnTo>
                  <a:pt x="238" y="148"/>
                </a:lnTo>
                <a:lnTo>
                  <a:pt x="148" y="208"/>
                </a:lnTo>
                <a:lnTo>
                  <a:pt x="88" y="148"/>
                </a:lnTo>
                <a:lnTo>
                  <a:pt x="0" y="326"/>
                </a:lnTo>
                <a:lnTo>
                  <a:pt x="118" y="386"/>
                </a:lnTo>
                <a:lnTo>
                  <a:pt x="238" y="326"/>
                </a:lnTo>
                <a:lnTo>
                  <a:pt x="356" y="386"/>
                </a:lnTo>
                <a:lnTo>
                  <a:pt x="474" y="326"/>
                </a:lnTo>
                <a:lnTo>
                  <a:pt x="424" y="226"/>
                </a:lnTo>
                <a:lnTo>
                  <a:pt x="408" y="260"/>
                </a:lnTo>
                <a:close/>
                <a:moveTo>
                  <a:pt x="108" y="348"/>
                </a:moveTo>
                <a:lnTo>
                  <a:pt x="40" y="314"/>
                </a:lnTo>
                <a:lnTo>
                  <a:pt x="96" y="198"/>
                </a:lnTo>
                <a:lnTo>
                  <a:pt x="126" y="228"/>
                </a:lnTo>
                <a:lnTo>
                  <a:pt x="130" y="232"/>
                </a:lnTo>
                <a:lnTo>
                  <a:pt x="108" y="348"/>
                </a:lnTo>
                <a:close/>
                <a:moveTo>
                  <a:pt x="222" y="300"/>
                </a:moveTo>
                <a:lnTo>
                  <a:pt x="140" y="342"/>
                </a:lnTo>
                <a:lnTo>
                  <a:pt x="160" y="236"/>
                </a:lnTo>
                <a:lnTo>
                  <a:pt x="164" y="232"/>
                </a:lnTo>
                <a:lnTo>
                  <a:pt x="222" y="194"/>
                </a:lnTo>
                <a:lnTo>
                  <a:pt x="222" y="300"/>
                </a:lnTo>
                <a:close/>
                <a:moveTo>
                  <a:pt x="252" y="300"/>
                </a:moveTo>
                <a:lnTo>
                  <a:pt x="252" y="194"/>
                </a:lnTo>
                <a:lnTo>
                  <a:pt x="310" y="232"/>
                </a:lnTo>
                <a:lnTo>
                  <a:pt x="314" y="236"/>
                </a:lnTo>
                <a:lnTo>
                  <a:pt x="334" y="342"/>
                </a:lnTo>
                <a:lnTo>
                  <a:pt x="252" y="30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476375" y="4770833"/>
            <a:ext cx="1571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</a:rPr>
              <a:t>56%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 rot="10800000">
            <a:off x="8705850" y="1752716"/>
            <a:ext cx="2637966" cy="2017527"/>
            <a:chOff x="885890" y="3770243"/>
            <a:chExt cx="2637966" cy="2017527"/>
          </a:xfrm>
        </p:grpSpPr>
        <p:sp>
          <p:nvSpPr>
            <p:cNvPr id="17" name="矩形 16"/>
            <p:cNvSpPr/>
            <p:nvPr/>
          </p:nvSpPr>
          <p:spPr>
            <a:xfrm>
              <a:off x="885890" y="3982313"/>
              <a:ext cx="2637966" cy="1805457"/>
            </a:xfrm>
            <a:prstGeom prst="rect">
              <a:avLst/>
            </a:prstGeom>
            <a:solidFill>
              <a:srgbClr val="AC6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960493" y="3770243"/>
              <a:ext cx="292433" cy="252097"/>
            </a:xfrm>
            <a:prstGeom prst="triangle">
              <a:avLst/>
            </a:prstGeom>
            <a:solidFill>
              <a:srgbClr val="AC6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8732582" y="5562978"/>
            <a:ext cx="2577435" cy="463904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675363" y="4256047"/>
            <a:ext cx="2691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标题数字等都可以通过点击和重新输入进行更改。标题数字等都可以通过点击和重新输入进行更改。标题数字等都可以通过点击和重新输入进行更改。标题数字等都可以通过点击和重新输入进行更改。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29269" y="5562978"/>
            <a:ext cx="280934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800" dirty="0">
                <a:solidFill>
                  <a:prstClr val="white"/>
                </a:solidFill>
              </a:rPr>
              <a:t>ADD YOUR TITLE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22" name="Freeform 183"/>
          <p:cNvSpPr>
            <a:spLocks noEditPoints="1"/>
          </p:cNvSpPr>
          <p:nvPr/>
        </p:nvSpPr>
        <p:spPr bwMode="auto">
          <a:xfrm>
            <a:off x="9749933" y="1973506"/>
            <a:ext cx="746125" cy="742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468"/>
              </a:cxn>
              <a:cxn ang="0">
                <a:pos x="192" y="374"/>
              </a:cxn>
              <a:cxn ang="0">
                <a:pos x="232" y="442"/>
              </a:cxn>
              <a:cxn ang="0">
                <a:pos x="294" y="330"/>
              </a:cxn>
              <a:cxn ang="0">
                <a:pos x="470" y="284"/>
              </a:cxn>
              <a:cxn ang="0">
                <a:pos x="0" y="0"/>
              </a:cxn>
              <a:cxn ang="0">
                <a:pos x="232" y="396"/>
              </a:cxn>
              <a:cxn ang="0">
                <a:pos x="54" y="80"/>
              </a:cxn>
              <a:cxn ang="0">
                <a:pos x="272" y="324"/>
              </a:cxn>
              <a:cxn ang="0">
                <a:pos x="232" y="396"/>
              </a:cxn>
            </a:cxnLst>
            <a:rect l="0" t="0" r="r" b="b"/>
            <a:pathLst>
              <a:path w="470" h="468">
                <a:moveTo>
                  <a:pt x="0" y="0"/>
                </a:moveTo>
                <a:lnTo>
                  <a:pt x="20" y="468"/>
                </a:lnTo>
                <a:lnTo>
                  <a:pt x="192" y="374"/>
                </a:lnTo>
                <a:lnTo>
                  <a:pt x="232" y="442"/>
                </a:lnTo>
                <a:lnTo>
                  <a:pt x="294" y="330"/>
                </a:lnTo>
                <a:lnTo>
                  <a:pt x="470" y="284"/>
                </a:lnTo>
                <a:lnTo>
                  <a:pt x="0" y="0"/>
                </a:lnTo>
                <a:close/>
                <a:moveTo>
                  <a:pt x="232" y="396"/>
                </a:moveTo>
                <a:lnTo>
                  <a:pt x="54" y="80"/>
                </a:lnTo>
                <a:lnTo>
                  <a:pt x="272" y="324"/>
                </a:lnTo>
                <a:lnTo>
                  <a:pt x="232" y="39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348129" y="2574023"/>
            <a:ext cx="1571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</a:rPr>
              <a:t>31%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46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1099641" y="2386233"/>
            <a:ext cx="1572796" cy="1572796"/>
            <a:chOff x="886691" y="2401677"/>
            <a:chExt cx="1817784" cy="1817784"/>
          </a:xfrm>
        </p:grpSpPr>
        <p:sp>
          <p:nvSpPr>
            <p:cNvPr id="5" name="椭圆 4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" name="矩形 6"/>
          <p:cNvSpPr/>
          <p:nvPr/>
        </p:nvSpPr>
        <p:spPr>
          <a:xfrm rot="1800000">
            <a:off x="2377827" y="3660970"/>
            <a:ext cx="938136" cy="180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3021353" y="3543378"/>
            <a:ext cx="1572796" cy="1572796"/>
            <a:chOff x="886691" y="2401677"/>
            <a:chExt cx="1817784" cy="1817784"/>
          </a:xfrm>
        </p:grpSpPr>
        <p:sp>
          <p:nvSpPr>
            <p:cNvPr id="18" name="椭圆 17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2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3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6" name="矩形 25"/>
          <p:cNvSpPr/>
          <p:nvPr/>
        </p:nvSpPr>
        <p:spPr>
          <a:xfrm rot="19800000" flipH="1">
            <a:off x="4394202" y="3660970"/>
            <a:ext cx="938136" cy="180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8" name="组 27"/>
          <p:cNvGrpSpPr/>
          <p:nvPr/>
        </p:nvGrpSpPr>
        <p:grpSpPr>
          <a:xfrm>
            <a:off x="4997786" y="2386233"/>
            <a:ext cx="1572796" cy="1572796"/>
            <a:chOff x="886691" y="2401677"/>
            <a:chExt cx="1817784" cy="1817784"/>
          </a:xfrm>
        </p:grpSpPr>
        <p:sp>
          <p:nvSpPr>
            <p:cNvPr id="38" name="椭圆 37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9" name="矩形 28"/>
          <p:cNvSpPr/>
          <p:nvPr/>
        </p:nvSpPr>
        <p:spPr>
          <a:xfrm rot="1800000">
            <a:off x="6275972" y="3660970"/>
            <a:ext cx="938136" cy="180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6919499" y="3543378"/>
            <a:ext cx="1572796" cy="1572796"/>
            <a:chOff x="886691" y="2401677"/>
            <a:chExt cx="1817784" cy="1817784"/>
          </a:xfrm>
        </p:grpSpPr>
        <p:sp>
          <p:nvSpPr>
            <p:cNvPr id="32" name="椭圆 31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4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35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1" name="矩形 30"/>
          <p:cNvSpPr/>
          <p:nvPr/>
        </p:nvSpPr>
        <p:spPr>
          <a:xfrm rot="19800000" flipH="1">
            <a:off x="8292348" y="3660970"/>
            <a:ext cx="938136" cy="180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44" name="组 43"/>
          <p:cNvGrpSpPr/>
          <p:nvPr/>
        </p:nvGrpSpPr>
        <p:grpSpPr>
          <a:xfrm>
            <a:off x="8970347" y="2386233"/>
            <a:ext cx="1572796" cy="1572796"/>
            <a:chOff x="886691" y="2401677"/>
            <a:chExt cx="1817784" cy="1817784"/>
          </a:xfrm>
        </p:grpSpPr>
        <p:sp>
          <p:nvSpPr>
            <p:cNvPr id="45" name="椭圆 44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7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8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3" name="组 52"/>
          <p:cNvGrpSpPr/>
          <p:nvPr/>
        </p:nvGrpSpPr>
        <p:grpSpPr>
          <a:xfrm>
            <a:off x="1094979" y="1306121"/>
            <a:ext cx="2535087" cy="957222"/>
            <a:chOff x="1089462" y="1294982"/>
            <a:chExt cx="2535087" cy="957222"/>
          </a:xfrm>
        </p:grpSpPr>
        <p:sp>
          <p:nvSpPr>
            <p:cNvPr id="51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3021353" y="5266885"/>
            <a:ext cx="2535087" cy="957222"/>
            <a:chOff x="1089462" y="1294982"/>
            <a:chExt cx="2535087" cy="957222"/>
          </a:xfrm>
        </p:grpSpPr>
        <p:sp>
          <p:nvSpPr>
            <p:cNvPr id="55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  <p:grpSp>
        <p:nvGrpSpPr>
          <p:cNvPr id="57" name="组 56"/>
          <p:cNvGrpSpPr/>
          <p:nvPr/>
        </p:nvGrpSpPr>
        <p:grpSpPr>
          <a:xfrm>
            <a:off x="4997786" y="1292580"/>
            <a:ext cx="2535087" cy="957222"/>
            <a:chOff x="1089462" y="1294982"/>
            <a:chExt cx="2535087" cy="957222"/>
          </a:xfrm>
        </p:grpSpPr>
        <p:sp>
          <p:nvSpPr>
            <p:cNvPr id="58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8970347" y="1292580"/>
            <a:ext cx="2535087" cy="957222"/>
            <a:chOff x="1089462" y="1294982"/>
            <a:chExt cx="2535087" cy="957222"/>
          </a:xfrm>
        </p:grpSpPr>
        <p:sp>
          <p:nvSpPr>
            <p:cNvPr id="61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  <p:grpSp>
        <p:nvGrpSpPr>
          <p:cNvPr id="63" name="组 62"/>
          <p:cNvGrpSpPr/>
          <p:nvPr/>
        </p:nvGrpSpPr>
        <p:grpSpPr>
          <a:xfrm>
            <a:off x="6919499" y="5266885"/>
            <a:ext cx="2535087" cy="957222"/>
            <a:chOff x="1089462" y="1294982"/>
            <a:chExt cx="2535087" cy="957222"/>
          </a:xfrm>
        </p:grpSpPr>
        <p:sp>
          <p:nvSpPr>
            <p:cNvPr id="64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862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753956" y="3436373"/>
            <a:ext cx="10456606" cy="280220"/>
          </a:xfrm>
          <a:prstGeom prst="rightArrow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67000">
                <a:schemeClr val="accent1">
                  <a:lumMod val="75000"/>
                </a:schemeClr>
              </a:gs>
              <a:gs pos="23000">
                <a:schemeClr val="accent1">
                  <a:lumMod val="50000"/>
                  <a:alpha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753956" y="1922988"/>
            <a:ext cx="2919647" cy="1245981"/>
            <a:chOff x="886691" y="1746008"/>
            <a:chExt cx="2919647" cy="1245981"/>
          </a:xfrm>
        </p:grpSpPr>
        <p:sp>
          <p:nvSpPr>
            <p:cNvPr id="21" name="矩形 20"/>
            <p:cNvSpPr/>
            <p:nvPr/>
          </p:nvSpPr>
          <p:spPr>
            <a:xfrm>
              <a:off x="886691" y="2179459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22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在此处添加小结标题</a:t>
              </a: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3398834" y="3921907"/>
            <a:ext cx="2919647" cy="1245981"/>
            <a:chOff x="886691" y="1746008"/>
            <a:chExt cx="2919647" cy="1245981"/>
          </a:xfrm>
        </p:grpSpPr>
        <p:sp>
          <p:nvSpPr>
            <p:cNvPr id="28" name="矩形 27"/>
            <p:cNvSpPr/>
            <p:nvPr/>
          </p:nvSpPr>
          <p:spPr>
            <a:xfrm>
              <a:off x="886691" y="2179459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29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在此处添加小结标题</a:t>
              </a: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5817569" y="1922988"/>
            <a:ext cx="2919647" cy="1245981"/>
            <a:chOff x="886691" y="1746008"/>
            <a:chExt cx="2919647" cy="1245981"/>
          </a:xfrm>
        </p:grpSpPr>
        <p:sp>
          <p:nvSpPr>
            <p:cNvPr id="31" name="矩形 30"/>
            <p:cNvSpPr/>
            <p:nvPr/>
          </p:nvSpPr>
          <p:spPr>
            <a:xfrm>
              <a:off x="886691" y="2179459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在此处添加小结标题</a:t>
              </a: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8462447" y="3921907"/>
            <a:ext cx="2919647" cy="1245981"/>
            <a:chOff x="886691" y="1746008"/>
            <a:chExt cx="2919647" cy="1245981"/>
          </a:xfrm>
        </p:grpSpPr>
        <p:sp>
          <p:nvSpPr>
            <p:cNvPr id="34" name="矩形 33"/>
            <p:cNvSpPr/>
            <p:nvPr/>
          </p:nvSpPr>
          <p:spPr>
            <a:xfrm>
              <a:off x="886691" y="2179459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35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在此处添加小结标题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800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8458410" y="3023420"/>
            <a:ext cx="2831690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6400484" y="3023420"/>
            <a:ext cx="2979174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3946455" y="3023420"/>
            <a:ext cx="3391078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886691" y="3023420"/>
            <a:ext cx="4017357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886691" y="2160897"/>
            <a:ext cx="2454029" cy="1005915"/>
            <a:chOff x="886691" y="1746008"/>
            <a:chExt cx="2454029" cy="1005915"/>
          </a:xfrm>
        </p:grpSpPr>
        <p:sp>
          <p:nvSpPr>
            <p:cNvPr id="29" name="矩形 28"/>
            <p:cNvSpPr/>
            <p:nvPr/>
          </p:nvSpPr>
          <p:spPr>
            <a:xfrm>
              <a:off x="886692" y="2179459"/>
              <a:ext cx="245402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在此处添加标题</a:t>
              </a: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3979901" y="2160897"/>
            <a:ext cx="2454029" cy="1005915"/>
            <a:chOff x="886691" y="1746008"/>
            <a:chExt cx="2454029" cy="1005915"/>
          </a:xfrm>
        </p:grpSpPr>
        <p:sp>
          <p:nvSpPr>
            <p:cNvPr id="36" name="矩形 35"/>
            <p:cNvSpPr/>
            <p:nvPr/>
          </p:nvSpPr>
          <p:spPr>
            <a:xfrm>
              <a:off x="886692" y="2179459"/>
              <a:ext cx="245402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37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</a:t>
              </a:r>
              <a:r>
                <a:rPr lang="zh-CN" altLang="en-US" sz="2000" b="1">
                  <a:solidFill>
                    <a:schemeClr val="accent1"/>
                  </a:solidFill>
                  <a:latin typeface="+mn-ea"/>
                </a:rPr>
                <a:t>此处添加标题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6644761" y="2160897"/>
            <a:ext cx="2454029" cy="1005915"/>
            <a:chOff x="886691" y="1746008"/>
            <a:chExt cx="2454029" cy="1005915"/>
          </a:xfrm>
        </p:grpSpPr>
        <p:sp>
          <p:nvSpPr>
            <p:cNvPr id="39" name="矩形 38"/>
            <p:cNvSpPr/>
            <p:nvPr/>
          </p:nvSpPr>
          <p:spPr>
            <a:xfrm>
              <a:off x="886692" y="2179459"/>
              <a:ext cx="245402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40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在此处添加标题</a:t>
              </a:r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9309621" y="2160897"/>
            <a:ext cx="2454029" cy="1005915"/>
            <a:chOff x="886691" y="1746008"/>
            <a:chExt cx="2454029" cy="1005915"/>
          </a:xfrm>
        </p:grpSpPr>
        <p:sp>
          <p:nvSpPr>
            <p:cNvPr id="42" name="矩形 41"/>
            <p:cNvSpPr/>
            <p:nvPr/>
          </p:nvSpPr>
          <p:spPr>
            <a:xfrm>
              <a:off x="886692" y="2179459"/>
              <a:ext cx="245402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43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</a:t>
              </a:r>
              <a:r>
                <a:rPr lang="zh-CN" altLang="en-US" sz="2000" b="1">
                  <a:solidFill>
                    <a:schemeClr val="accent1"/>
                  </a:solidFill>
                  <a:latin typeface="+mn-ea"/>
                </a:rPr>
                <a:t>此处添加标题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834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主要结论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2993922" y="1194620"/>
            <a:ext cx="2698956" cy="2934929"/>
          </a:xfrm>
          <a:prstGeom prst="cube">
            <a:avLst>
              <a:gd name="adj" fmla="val 651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立方体 12"/>
          <p:cNvSpPr/>
          <p:nvPr/>
        </p:nvSpPr>
        <p:spPr>
          <a:xfrm>
            <a:off x="2417915" y="1815595"/>
            <a:ext cx="2698956" cy="2934929"/>
          </a:xfrm>
          <a:prstGeom prst="cube">
            <a:avLst>
              <a:gd name="adj" fmla="val 65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1841909" y="2436570"/>
            <a:ext cx="2698956" cy="2934929"/>
          </a:xfrm>
          <a:prstGeom prst="cube">
            <a:avLst>
              <a:gd name="adj" fmla="val 651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立方体 14"/>
          <p:cNvSpPr/>
          <p:nvPr/>
        </p:nvSpPr>
        <p:spPr>
          <a:xfrm>
            <a:off x="1265903" y="3057546"/>
            <a:ext cx="2698956" cy="2934929"/>
          </a:xfrm>
          <a:prstGeom prst="cube">
            <a:avLst>
              <a:gd name="adj" fmla="val 651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65485" y="1687065"/>
            <a:ext cx="23579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23" name="文本框 8"/>
          <p:cNvSpPr txBox="1"/>
          <p:nvPr/>
        </p:nvSpPr>
        <p:spPr>
          <a:xfrm>
            <a:off x="8065485" y="1253614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在此处添加标题</a:t>
            </a:r>
          </a:p>
        </p:txBody>
      </p:sp>
      <p:sp>
        <p:nvSpPr>
          <p:cNvPr id="31" name="矩形 30"/>
          <p:cNvSpPr/>
          <p:nvPr/>
        </p:nvSpPr>
        <p:spPr>
          <a:xfrm>
            <a:off x="7329079" y="2931380"/>
            <a:ext cx="23579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32" name="文本框 8"/>
          <p:cNvSpPr txBox="1"/>
          <p:nvPr/>
        </p:nvSpPr>
        <p:spPr>
          <a:xfrm>
            <a:off x="7329079" y="2497929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在此处添加标题</a:t>
            </a:r>
          </a:p>
        </p:txBody>
      </p:sp>
      <p:sp>
        <p:nvSpPr>
          <p:cNvPr id="41" name="矩形 40"/>
          <p:cNvSpPr/>
          <p:nvPr/>
        </p:nvSpPr>
        <p:spPr>
          <a:xfrm>
            <a:off x="6592673" y="4175695"/>
            <a:ext cx="23579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42" name="文本框 8"/>
          <p:cNvSpPr txBox="1"/>
          <p:nvPr/>
        </p:nvSpPr>
        <p:spPr>
          <a:xfrm>
            <a:off x="6592673" y="3742244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在此处添加标题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5856267" y="5420011"/>
            <a:ext cx="23579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45" name="文本框 8"/>
          <p:cNvSpPr txBox="1"/>
          <p:nvPr/>
        </p:nvSpPr>
        <p:spPr>
          <a:xfrm>
            <a:off x="5856267" y="4986560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在此处添加标题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主要结论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4" name="梯形 3"/>
          <p:cNvSpPr/>
          <p:nvPr/>
        </p:nvSpPr>
        <p:spPr>
          <a:xfrm>
            <a:off x="-1622323" y="5206181"/>
            <a:ext cx="8524570" cy="1150374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梯形 16"/>
          <p:cNvSpPr/>
          <p:nvPr/>
        </p:nvSpPr>
        <p:spPr>
          <a:xfrm>
            <a:off x="-1292113" y="3942737"/>
            <a:ext cx="7864147" cy="1150374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梯形 17"/>
          <p:cNvSpPr/>
          <p:nvPr/>
        </p:nvSpPr>
        <p:spPr>
          <a:xfrm>
            <a:off x="-961900" y="2679293"/>
            <a:ext cx="7193976" cy="1150374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梯形 19"/>
          <p:cNvSpPr/>
          <p:nvPr/>
        </p:nvSpPr>
        <p:spPr>
          <a:xfrm>
            <a:off x="-621942" y="1415849"/>
            <a:ext cx="6507676" cy="1150374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82912" y="1704804"/>
            <a:ext cx="421777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4" name="矩形 23"/>
          <p:cNvSpPr/>
          <p:nvPr/>
        </p:nvSpPr>
        <p:spPr>
          <a:xfrm>
            <a:off x="1075891" y="2968248"/>
            <a:ext cx="421777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5" name="矩形 24"/>
          <p:cNvSpPr/>
          <p:nvPr/>
        </p:nvSpPr>
        <p:spPr>
          <a:xfrm>
            <a:off x="1075891" y="4231692"/>
            <a:ext cx="421777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6" name="矩形 25"/>
          <p:cNvSpPr/>
          <p:nvPr/>
        </p:nvSpPr>
        <p:spPr>
          <a:xfrm>
            <a:off x="1075891" y="5495136"/>
            <a:ext cx="421777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9" name="矩形 28"/>
          <p:cNvSpPr/>
          <p:nvPr/>
        </p:nvSpPr>
        <p:spPr>
          <a:xfrm>
            <a:off x="7818151" y="2968248"/>
            <a:ext cx="3302133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30" name="文本框 8"/>
          <p:cNvSpPr txBox="1"/>
          <p:nvPr/>
        </p:nvSpPr>
        <p:spPr>
          <a:xfrm>
            <a:off x="7818151" y="2534797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在此处添加小结标题</a:t>
            </a:r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选题背景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6920753" y="1485450"/>
            <a:ext cx="2278350" cy="2278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9338096" y="1485450"/>
            <a:ext cx="2278350" cy="2278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6920753" y="3902793"/>
            <a:ext cx="2278350" cy="2278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9338096" y="3902793"/>
            <a:ext cx="2278350" cy="22783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51732" y="3281582"/>
            <a:ext cx="4398810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1051732" y="2542918"/>
            <a:ext cx="311976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HERE</a:t>
            </a:r>
          </a:p>
        </p:txBody>
      </p:sp>
      <p:pic>
        <p:nvPicPr>
          <p:cNvPr id="11" name="图片 10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97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论文结构</a:t>
            </a:r>
          </a:p>
        </p:txBody>
      </p:sp>
      <p:sp>
        <p:nvSpPr>
          <p:cNvPr id="8" name="矩形 7"/>
          <p:cNvSpPr/>
          <p:nvPr/>
        </p:nvSpPr>
        <p:spPr>
          <a:xfrm>
            <a:off x="2922494" y="2402542"/>
            <a:ext cx="8498541" cy="986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ADD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YOUR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TITLE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2494" y="3558989"/>
            <a:ext cx="4158307" cy="986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ADD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YOUR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TITLE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62727" y="3558989"/>
            <a:ext cx="4158307" cy="986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ADD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YOUR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TITLE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22494" y="4805084"/>
            <a:ext cx="2034646" cy="986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ADD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YOUR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TITLE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46155" y="4805084"/>
            <a:ext cx="2034646" cy="986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ADD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YOUR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TITLE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62726" y="4805084"/>
            <a:ext cx="2034646" cy="986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ADD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YOUR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TITLE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386387" y="4805084"/>
            <a:ext cx="2034646" cy="986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ADD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YOUR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TITLE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8882" y="2641685"/>
            <a:ext cx="11079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accent1"/>
                </a:solidFill>
              </a:rPr>
              <a:t>第一层级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8882" y="3798132"/>
            <a:ext cx="11079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第二层级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8882" y="5044227"/>
            <a:ext cx="11079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第三层级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pic>
        <p:nvPicPr>
          <p:cNvPr id="28" name="图片 2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32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论文结构</a:t>
            </a:r>
          </a:p>
        </p:txBody>
      </p:sp>
      <p:sp>
        <p:nvSpPr>
          <p:cNvPr id="3" name="椭圆 2"/>
          <p:cNvSpPr/>
          <p:nvPr/>
        </p:nvSpPr>
        <p:spPr>
          <a:xfrm>
            <a:off x="4630109" y="2747520"/>
            <a:ext cx="2304254" cy="23042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TITLE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382527" y="2125049"/>
            <a:ext cx="1503006" cy="15030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TITLE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407432" y="4876335"/>
            <a:ext cx="1503006" cy="15030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TITLE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212751" y="3271885"/>
            <a:ext cx="977153" cy="97715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TITLE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619461" y="4023389"/>
            <a:ext cx="977153" cy="9771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TITLE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763592" y="4082322"/>
            <a:ext cx="977153" cy="9771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TITLE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847145" y="2387975"/>
            <a:ext cx="977153" cy="9771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TITLE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835349" y="1510437"/>
            <a:ext cx="977153" cy="9771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TITLE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047360" y="2783309"/>
            <a:ext cx="977153" cy="9771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TITLE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740909" y="4839365"/>
            <a:ext cx="1503006" cy="15030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TITLE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HERE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" name="直线连接符 4"/>
          <p:cNvCxnSpPr>
            <a:stCxn id="16" idx="6"/>
            <a:endCxn id="3" idx="2"/>
          </p:cNvCxnSpPr>
          <p:nvPr/>
        </p:nvCxnSpPr>
        <p:spPr>
          <a:xfrm>
            <a:off x="4189904" y="3760462"/>
            <a:ext cx="440205" cy="139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>
            <a:stCxn id="21" idx="5"/>
            <a:endCxn id="16" idx="2"/>
          </p:cNvCxnSpPr>
          <p:nvPr/>
        </p:nvCxnSpPr>
        <p:spPr>
          <a:xfrm>
            <a:off x="2681197" y="3222027"/>
            <a:ext cx="531554" cy="53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>
            <a:stCxn id="16" idx="2"/>
            <a:endCxn id="20" idx="7"/>
          </p:cNvCxnSpPr>
          <p:nvPr/>
        </p:nvCxnSpPr>
        <p:spPr>
          <a:xfrm flipH="1">
            <a:off x="2597644" y="3760462"/>
            <a:ext cx="615107" cy="464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>
            <a:stCxn id="3" idx="3"/>
            <a:endCxn id="15" idx="7"/>
          </p:cNvCxnSpPr>
          <p:nvPr/>
        </p:nvCxnSpPr>
        <p:spPr>
          <a:xfrm flipH="1">
            <a:off x="4690328" y="4714324"/>
            <a:ext cx="277231" cy="382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>
            <a:stCxn id="3" idx="7"/>
            <a:endCxn id="14" idx="2"/>
          </p:cNvCxnSpPr>
          <p:nvPr/>
        </p:nvCxnSpPr>
        <p:spPr>
          <a:xfrm flipV="1">
            <a:off x="6596913" y="2876552"/>
            <a:ext cx="785614" cy="208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>
            <a:stCxn id="14" idx="6"/>
            <a:endCxn id="22" idx="2"/>
          </p:cNvCxnSpPr>
          <p:nvPr/>
        </p:nvCxnSpPr>
        <p:spPr>
          <a:xfrm flipV="1">
            <a:off x="8885533" y="1999014"/>
            <a:ext cx="949816" cy="877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>
            <a:stCxn id="14" idx="6"/>
            <a:endCxn id="28" idx="2"/>
          </p:cNvCxnSpPr>
          <p:nvPr/>
        </p:nvCxnSpPr>
        <p:spPr>
          <a:xfrm>
            <a:off x="8885533" y="2876552"/>
            <a:ext cx="1161827" cy="395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/>
          <p:cNvCxnSpPr>
            <a:stCxn id="14" idx="6"/>
            <a:endCxn id="19" idx="1"/>
          </p:cNvCxnSpPr>
          <p:nvPr/>
        </p:nvCxnSpPr>
        <p:spPr>
          <a:xfrm>
            <a:off x="8885533" y="2876552"/>
            <a:ext cx="877029" cy="128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>
            <a:stCxn id="3" idx="5"/>
            <a:endCxn id="29" idx="1"/>
          </p:cNvCxnSpPr>
          <p:nvPr/>
        </p:nvCxnSpPr>
        <p:spPr>
          <a:xfrm>
            <a:off x="6596913" y="4714324"/>
            <a:ext cx="364106" cy="345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图片 7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6352353"/>
            <a:ext cx="2016826" cy="2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17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1043</Words>
  <Application>Microsoft Office PowerPoint</Application>
  <PresentationFormat>宽屏</PresentationFormat>
  <Paragraphs>89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李京</dc:creator>
  <cp:lastModifiedBy>李京</cp:lastModifiedBy>
  <cp:revision>4</cp:revision>
  <dcterms:created xsi:type="dcterms:W3CDTF">2017-06-01T06:58:38Z</dcterms:created>
  <dcterms:modified xsi:type="dcterms:W3CDTF">2017-06-02T12:39:01Z</dcterms:modified>
</cp:coreProperties>
</file>