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39E64-8D92-4BBF-B84C-1647B3F0C0F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5C519-439B-4A9A-BB76-F7501A8B0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8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583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23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18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64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46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363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FF105-3A80-444C-87F8-598C3534FA6A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171BD-479F-4313-B29A-FC80FF71D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41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"/>
          <p:cNvSpPr txBox="1">
            <a:spLocks/>
          </p:cNvSpPr>
          <p:nvPr/>
        </p:nvSpPr>
        <p:spPr>
          <a:xfrm>
            <a:off x="3165443" y="5156913"/>
            <a:ext cx="5772586" cy="647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3600" dirty="0">
                <a:solidFill>
                  <a:schemeClr val="tx1"/>
                </a:solidFill>
                <a:latin typeface="+mj-ea"/>
                <a:ea typeface="+mj-ea"/>
              </a:rPr>
              <a:t>本科生毕业答辩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522" y="2055704"/>
            <a:ext cx="2336428" cy="233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60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706"/>
            <a:ext cx="9108489" cy="68552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4151542"/>
            <a:ext cx="5772586" cy="1436238"/>
          </a:xfrm>
        </p:spPr>
        <p:txBody>
          <a:bodyPr>
            <a:noAutofit/>
          </a:bodyPr>
          <a:lstStyle/>
          <a:p>
            <a:r>
              <a:rPr kumimoji="1" lang="zh-CN" altLang="en-US" sz="1600" dirty="0">
                <a:latin typeface="+mj-ea"/>
                <a:ea typeface="+mj-ea"/>
              </a:rPr>
              <a:t>院系：计算机科学与技术学院</a:t>
            </a:r>
            <a:endParaRPr kumimoji="1" lang="en-US" altLang="zh-CN" sz="1600" dirty="0">
              <a:latin typeface="+mj-ea"/>
              <a:ea typeface="+mj-ea"/>
            </a:endParaRPr>
          </a:p>
          <a:p>
            <a:r>
              <a:rPr kumimoji="1" lang="zh-CN" altLang="en-US" sz="1600" dirty="0">
                <a:latin typeface="+mj-ea"/>
                <a:ea typeface="+mj-ea"/>
              </a:rPr>
              <a:t>指导老师：张信明教授</a:t>
            </a:r>
            <a:endParaRPr kumimoji="1" lang="en-US" altLang="zh-CN" sz="1600" dirty="0">
              <a:latin typeface="+mj-ea"/>
              <a:ea typeface="+mj-ea"/>
            </a:endParaRPr>
          </a:p>
          <a:p>
            <a:r>
              <a:rPr kumimoji="1" lang="zh-CN" altLang="en-US" sz="1600" dirty="0">
                <a:latin typeface="+mj-ea"/>
                <a:ea typeface="+mj-ea"/>
              </a:rPr>
              <a:t>答辩人：李京</a:t>
            </a:r>
            <a:endParaRPr kumimoji="1" lang="en-US" altLang="zh-CN" sz="1600" dirty="0">
              <a:latin typeface="+mj-ea"/>
              <a:ea typeface="+mj-ea"/>
            </a:endParaRPr>
          </a:p>
          <a:p>
            <a:r>
              <a:rPr kumimoji="1" lang="zh-CN" altLang="en-US" sz="1600" dirty="0">
                <a:latin typeface="+mj-ea"/>
                <a:ea typeface="+mj-ea"/>
              </a:rPr>
              <a:t>学号：</a:t>
            </a:r>
            <a:r>
              <a:rPr kumimoji="1" lang="en-US" altLang="zh-CN" sz="1600" dirty="0">
                <a:latin typeface="+mj-ea"/>
                <a:ea typeface="+mj-ea"/>
              </a:rPr>
              <a:t>PB13209115</a:t>
            </a: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960722" y="2748693"/>
            <a:ext cx="5555488" cy="1065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>
                <a:ea typeface="+mj-ea"/>
              </a:rPr>
              <a:t>Research on Picture Noise </a:t>
            </a:r>
          </a:p>
          <a:p>
            <a:r>
              <a:rPr kumimoji="1" lang="en-US" altLang="zh-CN" sz="1600" dirty="0">
                <a:ea typeface="+mj-ea"/>
              </a:rPr>
              <a:t>Reduction Based</a:t>
            </a:r>
          </a:p>
          <a:p>
            <a:r>
              <a:rPr kumimoji="1" lang="en-US" altLang="zh-CN" sz="1600" dirty="0">
                <a:ea typeface="+mj-ea"/>
              </a:rPr>
              <a:t>Deep Convolution Network</a:t>
            </a:r>
            <a:endParaRPr kumimoji="1" lang="zh-CN" altLang="en-US" sz="1600" dirty="0"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9760" y="-118430"/>
            <a:ext cx="4958080" cy="1976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960722" y="5738520"/>
            <a:ext cx="2972086" cy="484369"/>
            <a:chOff x="960722" y="5864016"/>
            <a:chExt cx="2972086" cy="48436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505" y="5925303"/>
              <a:ext cx="2448303" cy="36179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722" y="5864016"/>
              <a:ext cx="484369" cy="484369"/>
            </a:xfrm>
            <a:prstGeom prst="rect">
              <a:avLst/>
            </a:prstGeom>
          </p:spPr>
        </p:pic>
      </p:grpSp>
      <p:cxnSp>
        <p:nvCxnSpPr>
          <p:cNvPr id="7" name="直接连接符 6"/>
          <p:cNvCxnSpPr/>
          <p:nvPr/>
        </p:nvCxnSpPr>
        <p:spPr>
          <a:xfrm>
            <a:off x="960722" y="2505430"/>
            <a:ext cx="4507923" cy="0"/>
          </a:xfrm>
          <a:prstGeom prst="line">
            <a:avLst/>
          </a:prstGeom>
          <a:ln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60722" y="996505"/>
            <a:ext cx="5772586" cy="1260629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+mj-ea"/>
                <a:ea typeface="+mj-ea"/>
              </a:rPr>
              <a:t>基于深度卷积网络的</a:t>
            </a:r>
            <a:endParaRPr kumimoji="1" lang="en-US" altLang="zh-CN" sz="3600" dirty="0">
              <a:latin typeface="+mj-ea"/>
              <a:ea typeface="+mj-ea"/>
            </a:endParaRPr>
          </a:p>
          <a:p>
            <a:r>
              <a:rPr kumimoji="1" lang="zh-CN" altLang="en-US" sz="3600" dirty="0">
                <a:latin typeface="+mj-ea"/>
                <a:ea typeface="+mj-ea"/>
              </a:rPr>
              <a:t>图像去噪研究</a:t>
            </a:r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分析讨论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参考文献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4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1099641" y="2386233"/>
            <a:ext cx="1572796" cy="1572796"/>
            <a:chOff x="886691" y="2401677"/>
            <a:chExt cx="1817784" cy="1817784"/>
          </a:xfrm>
        </p:grpSpPr>
        <p:sp>
          <p:nvSpPr>
            <p:cNvPr id="5" name="椭圆 4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" name="矩形 6"/>
          <p:cNvSpPr/>
          <p:nvPr/>
        </p:nvSpPr>
        <p:spPr>
          <a:xfrm rot="1800000">
            <a:off x="2377827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3021353" y="3543378"/>
            <a:ext cx="1572796" cy="1572796"/>
            <a:chOff x="886691" y="2401677"/>
            <a:chExt cx="1817784" cy="1817784"/>
          </a:xfrm>
        </p:grpSpPr>
        <p:sp>
          <p:nvSpPr>
            <p:cNvPr id="18" name="椭圆 17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3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6" name="矩形 25"/>
          <p:cNvSpPr/>
          <p:nvPr/>
        </p:nvSpPr>
        <p:spPr>
          <a:xfrm rot="19800000" flipH="1">
            <a:off x="4394202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8" name="组 27"/>
          <p:cNvGrpSpPr/>
          <p:nvPr/>
        </p:nvGrpSpPr>
        <p:grpSpPr>
          <a:xfrm>
            <a:off x="4997786" y="2386233"/>
            <a:ext cx="1572796" cy="1572796"/>
            <a:chOff x="886691" y="2401677"/>
            <a:chExt cx="1817784" cy="1817784"/>
          </a:xfrm>
        </p:grpSpPr>
        <p:sp>
          <p:nvSpPr>
            <p:cNvPr id="38" name="椭圆 37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9" name="矩形 28"/>
          <p:cNvSpPr/>
          <p:nvPr/>
        </p:nvSpPr>
        <p:spPr>
          <a:xfrm rot="1800000">
            <a:off x="6275972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6919499" y="3543378"/>
            <a:ext cx="1572796" cy="1572796"/>
            <a:chOff x="886691" y="2401677"/>
            <a:chExt cx="1817784" cy="1817784"/>
          </a:xfrm>
        </p:grpSpPr>
        <p:sp>
          <p:nvSpPr>
            <p:cNvPr id="32" name="椭圆 31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4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5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1" name="矩形 30"/>
          <p:cNvSpPr/>
          <p:nvPr/>
        </p:nvSpPr>
        <p:spPr>
          <a:xfrm rot="19800000" flipH="1">
            <a:off x="8292348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44" name="组 43"/>
          <p:cNvGrpSpPr/>
          <p:nvPr/>
        </p:nvGrpSpPr>
        <p:grpSpPr>
          <a:xfrm>
            <a:off x="8970347" y="2386233"/>
            <a:ext cx="1572796" cy="1572796"/>
            <a:chOff x="886691" y="2401677"/>
            <a:chExt cx="1817784" cy="1817784"/>
          </a:xfrm>
        </p:grpSpPr>
        <p:sp>
          <p:nvSpPr>
            <p:cNvPr id="45" name="椭圆 44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7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3" name="组 52"/>
          <p:cNvGrpSpPr/>
          <p:nvPr/>
        </p:nvGrpSpPr>
        <p:grpSpPr>
          <a:xfrm>
            <a:off x="1094979" y="1306121"/>
            <a:ext cx="2535087" cy="957222"/>
            <a:chOff x="1089462" y="1294982"/>
            <a:chExt cx="2535087" cy="957222"/>
          </a:xfrm>
        </p:grpSpPr>
        <p:sp>
          <p:nvSpPr>
            <p:cNvPr id="51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3021353" y="5266885"/>
            <a:ext cx="2535087" cy="957222"/>
            <a:chOff x="1089462" y="1294982"/>
            <a:chExt cx="2535087" cy="957222"/>
          </a:xfrm>
        </p:grpSpPr>
        <p:sp>
          <p:nvSpPr>
            <p:cNvPr id="55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4997786" y="1292580"/>
            <a:ext cx="2535087" cy="957222"/>
            <a:chOff x="1089462" y="1294982"/>
            <a:chExt cx="2535087" cy="957222"/>
          </a:xfrm>
        </p:grpSpPr>
        <p:sp>
          <p:nvSpPr>
            <p:cNvPr id="58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8970347" y="1292580"/>
            <a:ext cx="2535087" cy="957222"/>
            <a:chOff x="1089462" y="1294982"/>
            <a:chExt cx="2535087" cy="957222"/>
          </a:xfrm>
        </p:grpSpPr>
        <p:sp>
          <p:nvSpPr>
            <p:cNvPr id="61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63" name="组 62"/>
          <p:cNvGrpSpPr/>
          <p:nvPr/>
        </p:nvGrpSpPr>
        <p:grpSpPr>
          <a:xfrm>
            <a:off x="6919499" y="5266885"/>
            <a:ext cx="2535087" cy="957222"/>
            <a:chOff x="1089462" y="1294982"/>
            <a:chExt cx="2535087" cy="957222"/>
          </a:xfrm>
        </p:grpSpPr>
        <p:sp>
          <p:nvSpPr>
            <p:cNvPr id="64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62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753956" y="3436373"/>
            <a:ext cx="10456606" cy="280220"/>
          </a:xfrm>
          <a:prstGeom prst="rightArrow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67000">
                <a:schemeClr val="accent1">
                  <a:lumMod val="75000"/>
                </a:schemeClr>
              </a:gs>
              <a:gs pos="23000">
                <a:schemeClr val="accent1">
                  <a:lumMod val="50000"/>
                  <a:alpha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753956" y="1922988"/>
            <a:ext cx="2919647" cy="1245981"/>
            <a:chOff x="886691" y="1746008"/>
            <a:chExt cx="2919647" cy="1245981"/>
          </a:xfrm>
        </p:grpSpPr>
        <p:sp>
          <p:nvSpPr>
            <p:cNvPr id="21" name="矩形 20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2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3398834" y="3921907"/>
            <a:ext cx="2919647" cy="1245981"/>
            <a:chOff x="886691" y="1746008"/>
            <a:chExt cx="2919647" cy="1245981"/>
          </a:xfrm>
        </p:grpSpPr>
        <p:sp>
          <p:nvSpPr>
            <p:cNvPr id="28" name="矩形 27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9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5817569" y="1922988"/>
            <a:ext cx="2919647" cy="1245981"/>
            <a:chOff x="886691" y="1746008"/>
            <a:chExt cx="2919647" cy="1245981"/>
          </a:xfrm>
        </p:grpSpPr>
        <p:sp>
          <p:nvSpPr>
            <p:cNvPr id="31" name="矩形 30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8462447" y="3921907"/>
            <a:ext cx="2919647" cy="1245981"/>
            <a:chOff x="886691" y="1746008"/>
            <a:chExt cx="2919647" cy="1245981"/>
          </a:xfrm>
        </p:grpSpPr>
        <p:sp>
          <p:nvSpPr>
            <p:cNvPr id="34" name="矩形 33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800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8458410" y="3023420"/>
            <a:ext cx="2831690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400484" y="3023420"/>
            <a:ext cx="2979174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3946455" y="3023420"/>
            <a:ext cx="3391078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886691" y="3023420"/>
            <a:ext cx="4017357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886691" y="2160897"/>
            <a:ext cx="2454029" cy="1005915"/>
            <a:chOff x="886691" y="1746008"/>
            <a:chExt cx="2454029" cy="1005915"/>
          </a:xfrm>
        </p:grpSpPr>
        <p:sp>
          <p:nvSpPr>
            <p:cNvPr id="29" name="矩形 28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在此处添加标题</a:t>
              </a: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3979901" y="2160897"/>
            <a:ext cx="2454029" cy="1005915"/>
            <a:chOff x="886691" y="1746008"/>
            <a:chExt cx="2454029" cy="1005915"/>
          </a:xfrm>
        </p:grpSpPr>
        <p:sp>
          <p:nvSpPr>
            <p:cNvPr id="36" name="矩形 35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37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</a:t>
              </a:r>
              <a:r>
                <a:rPr lang="zh-CN" altLang="en-US" sz="2000" b="1">
                  <a:solidFill>
                    <a:schemeClr val="accent1"/>
                  </a:solidFill>
                  <a:latin typeface="+mn-ea"/>
                </a:rPr>
                <a:t>此处添加标题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6644761" y="2160897"/>
            <a:ext cx="2454029" cy="1005915"/>
            <a:chOff x="886691" y="1746008"/>
            <a:chExt cx="2454029" cy="1005915"/>
          </a:xfrm>
        </p:grpSpPr>
        <p:sp>
          <p:nvSpPr>
            <p:cNvPr id="39" name="矩形 38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40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在此处添加标题</a:t>
              </a: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9309621" y="2160897"/>
            <a:ext cx="2454029" cy="1005915"/>
            <a:chOff x="886691" y="1746008"/>
            <a:chExt cx="2454029" cy="1005915"/>
          </a:xfrm>
        </p:grpSpPr>
        <p:sp>
          <p:nvSpPr>
            <p:cNvPr id="42" name="矩形 41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43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</a:t>
              </a:r>
              <a:r>
                <a:rPr lang="zh-CN" altLang="en-US" sz="2000" b="1">
                  <a:solidFill>
                    <a:schemeClr val="accent1"/>
                  </a:solidFill>
                  <a:latin typeface="+mn-ea"/>
                </a:rPr>
                <a:t>此处添加标题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34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2993922" y="1194620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2417915" y="1815595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841909" y="2436570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立方体 14"/>
          <p:cNvSpPr/>
          <p:nvPr/>
        </p:nvSpPr>
        <p:spPr>
          <a:xfrm>
            <a:off x="1265903" y="3057546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65485" y="1687065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23" name="文本框 8"/>
          <p:cNvSpPr txBox="1"/>
          <p:nvPr/>
        </p:nvSpPr>
        <p:spPr>
          <a:xfrm>
            <a:off x="8065485" y="1253614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在此处添加标题</a:t>
            </a:r>
          </a:p>
        </p:txBody>
      </p:sp>
      <p:sp>
        <p:nvSpPr>
          <p:cNvPr id="31" name="矩形 30"/>
          <p:cNvSpPr/>
          <p:nvPr/>
        </p:nvSpPr>
        <p:spPr>
          <a:xfrm>
            <a:off x="7329079" y="2931380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32" name="文本框 8"/>
          <p:cNvSpPr txBox="1"/>
          <p:nvPr/>
        </p:nvSpPr>
        <p:spPr>
          <a:xfrm>
            <a:off x="7329079" y="2497929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在此处添加标题</a:t>
            </a:r>
          </a:p>
        </p:txBody>
      </p:sp>
      <p:sp>
        <p:nvSpPr>
          <p:cNvPr id="41" name="矩形 40"/>
          <p:cNvSpPr/>
          <p:nvPr/>
        </p:nvSpPr>
        <p:spPr>
          <a:xfrm>
            <a:off x="6592673" y="4175695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42" name="文本框 8"/>
          <p:cNvSpPr txBox="1"/>
          <p:nvPr/>
        </p:nvSpPr>
        <p:spPr>
          <a:xfrm>
            <a:off x="6592673" y="3742244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在此处添加标题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5856267" y="5420011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45" name="文本框 8"/>
          <p:cNvSpPr txBox="1"/>
          <p:nvPr/>
        </p:nvSpPr>
        <p:spPr>
          <a:xfrm>
            <a:off x="5856267" y="4986560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在此处添加标题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4" name="梯形 3"/>
          <p:cNvSpPr/>
          <p:nvPr/>
        </p:nvSpPr>
        <p:spPr>
          <a:xfrm>
            <a:off x="-1622323" y="5206181"/>
            <a:ext cx="8524570" cy="1150374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梯形 16"/>
          <p:cNvSpPr/>
          <p:nvPr/>
        </p:nvSpPr>
        <p:spPr>
          <a:xfrm>
            <a:off x="-1292113" y="3942737"/>
            <a:ext cx="7864147" cy="1150374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梯形 17"/>
          <p:cNvSpPr/>
          <p:nvPr/>
        </p:nvSpPr>
        <p:spPr>
          <a:xfrm>
            <a:off x="-961900" y="2679293"/>
            <a:ext cx="7193976" cy="1150374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梯形 19"/>
          <p:cNvSpPr/>
          <p:nvPr/>
        </p:nvSpPr>
        <p:spPr>
          <a:xfrm>
            <a:off x="-621942" y="1415849"/>
            <a:ext cx="6507676" cy="1150374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82912" y="1704804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4" name="矩形 23"/>
          <p:cNvSpPr/>
          <p:nvPr/>
        </p:nvSpPr>
        <p:spPr>
          <a:xfrm>
            <a:off x="1075891" y="2968248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5" name="矩形 24"/>
          <p:cNvSpPr/>
          <p:nvPr/>
        </p:nvSpPr>
        <p:spPr>
          <a:xfrm>
            <a:off x="1075891" y="4231692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6" name="矩形 25"/>
          <p:cNvSpPr/>
          <p:nvPr/>
        </p:nvSpPr>
        <p:spPr>
          <a:xfrm>
            <a:off x="1075891" y="5495136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9" name="矩形 28"/>
          <p:cNvSpPr/>
          <p:nvPr/>
        </p:nvSpPr>
        <p:spPr>
          <a:xfrm>
            <a:off x="7818151" y="2968248"/>
            <a:ext cx="3302133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30" name="文本框 8"/>
          <p:cNvSpPr txBox="1"/>
          <p:nvPr/>
        </p:nvSpPr>
        <p:spPr>
          <a:xfrm>
            <a:off x="7818151" y="2534797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在此处添加小结标题</a:t>
            </a:r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723</Words>
  <Application>Microsoft Office PowerPoint</Application>
  <PresentationFormat>宽屏</PresentationFormat>
  <Paragraphs>76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黑体</vt:lpstr>
      <vt:lpstr>微软雅黑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李京</dc:creator>
  <cp:lastModifiedBy>李京</cp:lastModifiedBy>
  <cp:revision>12</cp:revision>
  <dcterms:created xsi:type="dcterms:W3CDTF">2017-06-01T08:22:32Z</dcterms:created>
  <dcterms:modified xsi:type="dcterms:W3CDTF">2017-06-01T13:40:20Z</dcterms:modified>
</cp:coreProperties>
</file>