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39E64-8D92-4BBF-B84C-1647B3F0C0F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5C519-439B-4A9A-BB76-F7501A8B0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8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83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23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18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64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46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363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F105-3A80-444C-87F8-598C3534FA6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171BD-479F-4313-B29A-FC80FF71D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1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"/>
          <p:cNvSpPr txBox="1">
            <a:spLocks/>
          </p:cNvSpPr>
          <p:nvPr/>
        </p:nvSpPr>
        <p:spPr>
          <a:xfrm>
            <a:off x="3165443" y="1503570"/>
            <a:ext cx="5772586" cy="647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3600" dirty="0">
                <a:solidFill>
                  <a:schemeClr val="tx1"/>
                </a:solidFill>
                <a:latin typeface="+mj-ea"/>
                <a:ea typeface="+mj-ea"/>
              </a:rPr>
              <a:t>本科生毕业答辩</a:t>
            </a:r>
          </a:p>
        </p:txBody>
      </p:sp>
    </p:spTree>
    <p:extLst>
      <p:ext uri="{BB962C8B-B14F-4D97-AF65-F5344CB8AC3E}">
        <p14:creationId xmlns:p14="http://schemas.microsoft.com/office/powerpoint/2010/main" val="420496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6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706"/>
            <a:ext cx="7865616" cy="6855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60722" y="1900825"/>
            <a:ext cx="5772586" cy="1260629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latin typeface="+mj-ea"/>
                <a:ea typeface="+mj-ea"/>
              </a:rPr>
              <a:t>基于深度卷积网络的</a:t>
            </a:r>
            <a:endParaRPr kumimoji="1" lang="en-US" altLang="zh-CN" sz="3200" dirty="0">
              <a:latin typeface="+mj-ea"/>
              <a:ea typeface="+mj-ea"/>
            </a:endParaRPr>
          </a:p>
          <a:p>
            <a:r>
              <a:rPr kumimoji="1" lang="zh-CN" altLang="en-US" sz="3200" dirty="0">
                <a:latin typeface="+mj-ea"/>
                <a:ea typeface="+mj-ea"/>
              </a:rPr>
              <a:t>图像去噪研究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4572000"/>
            <a:ext cx="5772586" cy="1086659"/>
          </a:xfrm>
        </p:spPr>
        <p:txBody>
          <a:bodyPr>
            <a:normAutofit/>
          </a:bodyPr>
          <a:lstStyle/>
          <a:p>
            <a:r>
              <a:rPr kumimoji="1" lang="zh-CN" altLang="en-US" sz="1600" dirty="0">
                <a:latin typeface="+mj-ea"/>
                <a:ea typeface="+mj-ea"/>
              </a:rPr>
              <a:t>院系：计算机科学与技术学院</a:t>
            </a:r>
            <a:endParaRPr kumimoji="1" lang="en-US" altLang="zh-CN" sz="1600" dirty="0">
              <a:latin typeface="+mj-ea"/>
              <a:ea typeface="+mj-ea"/>
            </a:endParaRPr>
          </a:p>
          <a:p>
            <a:r>
              <a:rPr kumimoji="1" lang="zh-CN" altLang="en-US" sz="1600" dirty="0">
                <a:latin typeface="+mj-ea"/>
                <a:ea typeface="+mj-ea"/>
              </a:rPr>
              <a:t>指导老师：张信明教授</a:t>
            </a:r>
            <a:endParaRPr kumimoji="1" lang="en-US" altLang="zh-CN" sz="1600" dirty="0">
              <a:latin typeface="+mj-ea"/>
              <a:ea typeface="+mj-ea"/>
            </a:endParaRPr>
          </a:p>
          <a:p>
            <a:r>
              <a:rPr kumimoji="1" lang="zh-CN" altLang="en-US" sz="1600" dirty="0">
                <a:latin typeface="+mj-ea"/>
                <a:ea typeface="+mj-ea"/>
              </a:rPr>
              <a:t>答辩人：李京</a:t>
            </a:r>
            <a:endParaRPr kumimoji="1" lang="en-US" altLang="zh-CN" sz="1600" dirty="0">
              <a:latin typeface="+mj-ea"/>
              <a:ea typeface="+mj-ea"/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960722" y="3211011"/>
            <a:ext cx="5555488" cy="9009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>
                <a:ea typeface="+mj-ea"/>
              </a:rPr>
              <a:t>Research on Picture Noise </a:t>
            </a:r>
          </a:p>
          <a:p>
            <a:r>
              <a:rPr kumimoji="1" lang="en-US" altLang="zh-CN" sz="1400" dirty="0">
                <a:ea typeface="+mj-ea"/>
              </a:rPr>
              <a:t>Reduction Based</a:t>
            </a:r>
          </a:p>
          <a:p>
            <a:r>
              <a:rPr kumimoji="1" lang="en-US" altLang="zh-CN" sz="1400" dirty="0">
                <a:ea typeface="+mj-ea"/>
              </a:rPr>
              <a:t>Deep Convolution Network</a:t>
            </a:r>
            <a:endParaRPr kumimoji="1" lang="zh-CN" altLang="en-US" sz="1400" dirty="0"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3760" y="-264160"/>
            <a:ext cx="4958080" cy="1881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960722" y="5864016"/>
            <a:ext cx="2972086" cy="484369"/>
            <a:chOff x="960722" y="5864016"/>
            <a:chExt cx="2972086" cy="48436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505" y="5925303"/>
              <a:ext cx="2448303" cy="36179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722" y="5864016"/>
              <a:ext cx="484369" cy="484369"/>
            </a:xfrm>
            <a:prstGeom prst="rect">
              <a:avLst/>
            </a:prstGeom>
          </p:spPr>
        </p:pic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3" y="822850"/>
            <a:ext cx="5772586" cy="647272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+mj-ea"/>
                <a:ea typeface="+mj-ea"/>
              </a:rPr>
              <a:t>本科生毕业答辩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960722" y="1606858"/>
            <a:ext cx="4507923" cy="0"/>
          </a:xfrm>
          <a:prstGeom prst="line">
            <a:avLst/>
          </a:prstGeom>
          <a:ln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build="p"/>
      <p:bldP spid="5" grpId="0"/>
      <p:bldP spid="16" grpId="0" animBg="1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分析讨论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4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1099641" y="2386233"/>
            <a:ext cx="1572796" cy="1572796"/>
            <a:chOff x="886691" y="2401677"/>
            <a:chExt cx="1817784" cy="1817784"/>
          </a:xfrm>
        </p:grpSpPr>
        <p:sp>
          <p:nvSpPr>
            <p:cNvPr id="5" name="椭圆 4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" name="矩形 6"/>
          <p:cNvSpPr/>
          <p:nvPr/>
        </p:nvSpPr>
        <p:spPr>
          <a:xfrm rot="1800000">
            <a:off x="2377827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3021353" y="3543378"/>
            <a:ext cx="1572796" cy="1572796"/>
            <a:chOff x="886691" y="2401677"/>
            <a:chExt cx="1817784" cy="1817784"/>
          </a:xfrm>
        </p:grpSpPr>
        <p:sp>
          <p:nvSpPr>
            <p:cNvPr id="18" name="椭圆 17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" name="矩形 25"/>
          <p:cNvSpPr/>
          <p:nvPr/>
        </p:nvSpPr>
        <p:spPr>
          <a:xfrm rot="19800000" flipH="1">
            <a:off x="4394202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4997786" y="2386233"/>
            <a:ext cx="1572796" cy="1572796"/>
            <a:chOff x="886691" y="2401677"/>
            <a:chExt cx="1817784" cy="1817784"/>
          </a:xfrm>
        </p:grpSpPr>
        <p:sp>
          <p:nvSpPr>
            <p:cNvPr id="38" name="椭圆 37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" name="矩形 28"/>
          <p:cNvSpPr/>
          <p:nvPr/>
        </p:nvSpPr>
        <p:spPr>
          <a:xfrm rot="1800000">
            <a:off x="6275972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6919499" y="3543378"/>
            <a:ext cx="1572796" cy="1572796"/>
            <a:chOff x="886691" y="2401677"/>
            <a:chExt cx="1817784" cy="1817784"/>
          </a:xfrm>
        </p:grpSpPr>
        <p:sp>
          <p:nvSpPr>
            <p:cNvPr id="32" name="椭圆 31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4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5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1" name="矩形 30"/>
          <p:cNvSpPr/>
          <p:nvPr/>
        </p:nvSpPr>
        <p:spPr>
          <a:xfrm rot="19800000" flipH="1">
            <a:off x="8292348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44" name="组 43"/>
          <p:cNvGrpSpPr/>
          <p:nvPr/>
        </p:nvGrpSpPr>
        <p:grpSpPr>
          <a:xfrm>
            <a:off x="8970347" y="2386233"/>
            <a:ext cx="1572796" cy="1572796"/>
            <a:chOff x="886691" y="2401677"/>
            <a:chExt cx="1817784" cy="1817784"/>
          </a:xfrm>
        </p:grpSpPr>
        <p:sp>
          <p:nvSpPr>
            <p:cNvPr id="45" name="椭圆 44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3" name="组 52"/>
          <p:cNvGrpSpPr/>
          <p:nvPr/>
        </p:nvGrpSpPr>
        <p:grpSpPr>
          <a:xfrm>
            <a:off x="1094979" y="1306121"/>
            <a:ext cx="2535087" cy="957222"/>
            <a:chOff x="1089462" y="1294982"/>
            <a:chExt cx="2535087" cy="957222"/>
          </a:xfrm>
        </p:grpSpPr>
        <p:sp>
          <p:nvSpPr>
            <p:cNvPr id="51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3021353" y="5266885"/>
            <a:ext cx="2535087" cy="957222"/>
            <a:chOff x="1089462" y="1294982"/>
            <a:chExt cx="2535087" cy="957222"/>
          </a:xfrm>
        </p:grpSpPr>
        <p:sp>
          <p:nvSpPr>
            <p:cNvPr id="55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4997786" y="1292580"/>
            <a:ext cx="2535087" cy="957222"/>
            <a:chOff x="1089462" y="1294982"/>
            <a:chExt cx="2535087" cy="957222"/>
          </a:xfrm>
        </p:grpSpPr>
        <p:sp>
          <p:nvSpPr>
            <p:cNvPr id="58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8970347" y="1292580"/>
            <a:ext cx="2535087" cy="957222"/>
            <a:chOff x="1089462" y="1294982"/>
            <a:chExt cx="2535087" cy="957222"/>
          </a:xfrm>
        </p:grpSpPr>
        <p:sp>
          <p:nvSpPr>
            <p:cNvPr id="61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6919499" y="5266885"/>
            <a:ext cx="2535087" cy="957222"/>
            <a:chOff x="1089462" y="1294982"/>
            <a:chExt cx="2535087" cy="957222"/>
          </a:xfrm>
        </p:grpSpPr>
        <p:sp>
          <p:nvSpPr>
            <p:cNvPr id="64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6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753956" y="3436373"/>
            <a:ext cx="10456606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753956" y="1922988"/>
            <a:ext cx="2919647" cy="1245981"/>
            <a:chOff x="886691" y="1746008"/>
            <a:chExt cx="2919647" cy="1245981"/>
          </a:xfrm>
        </p:grpSpPr>
        <p:sp>
          <p:nvSpPr>
            <p:cNvPr id="21" name="矩形 20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2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3398834" y="3921907"/>
            <a:ext cx="2919647" cy="1245981"/>
            <a:chOff x="886691" y="1746008"/>
            <a:chExt cx="2919647" cy="1245981"/>
          </a:xfrm>
        </p:grpSpPr>
        <p:sp>
          <p:nvSpPr>
            <p:cNvPr id="28" name="矩形 27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9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817569" y="1922988"/>
            <a:ext cx="2919647" cy="1245981"/>
            <a:chOff x="886691" y="1746008"/>
            <a:chExt cx="2919647" cy="1245981"/>
          </a:xfrm>
        </p:grpSpPr>
        <p:sp>
          <p:nvSpPr>
            <p:cNvPr id="31" name="矩形 30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8462447" y="3921907"/>
            <a:ext cx="2919647" cy="1245981"/>
            <a:chOff x="886691" y="1746008"/>
            <a:chExt cx="2919647" cy="1245981"/>
          </a:xfrm>
        </p:grpSpPr>
        <p:sp>
          <p:nvSpPr>
            <p:cNvPr id="34" name="矩形 33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0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8458410" y="3023420"/>
            <a:ext cx="2831690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400484" y="3023420"/>
            <a:ext cx="2979174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3946455" y="3023420"/>
            <a:ext cx="3391078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886691" y="3023420"/>
            <a:ext cx="4017357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886691" y="2160897"/>
            <a:ext cx="2454029" cy="1005915"/>
            <a:chOff x="886691" y="1746008"/>
            <a:chExt cx="2454029" cy="1005915"/>
          </a:xfrm>
        </p:grpSpPr>
        <p:sp>
          <p:nvSpPr>
            <p:cNvPr id="29" name="矩形 28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在此处添加标题</a:t>
              </a: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3979901" y="2160897"/>
            <a:ext cx="2454029" cy="1005915"/>
            <a:chOff x="886691" y="1746008"/>
            <a:chExt cx="2454029" cy="1005915"/>
          </a:xfrm>
        </p:grpSpPr>
        <p:sp>
          <p:nvSpPr>
            <p:cNvPr id="36" name="矩形 35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7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</a:t>
              </a:r>
              <a:r>
                <a:rPr lang="zh-CN" altLang="en-US" sz="2000" b="1">
                  <a:solidFill>
                    <a:schemeClr val="accent1"/>
                  </a:solidFill>
                  <a:latin typeface="+mn-ea"/>
                </a:rPr>
                <a:t>此处添加标题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6644761" y="2160897"/>
            <a:ext cx="2454029" cy="1005915"/>
            <a:chOff x="886691" y="1746008"/>
            <a:chExt cx="2454029" cy="1005915"/>
          </a:xfrm>
        </p:grpSpPr>
        <p:sp>
          <p:nvSpPr>
            <p:cNvPr id="39" name="矩形 38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0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在此处添加标题</a:t>
              </a: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9309621" y="2160897"/>
            <a:ext cx="2454029" cy="1005915"/>
            <a:chOff x="886691" y="1746008"/>
            <a:chExt cx="2454029" cy="1005915"/>
          </a:xfrm>
        </p:grpSpPr>
        <p:sp>
          <p:nvSpPr>
            <p:cNvPr id="42" name="矩形 41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3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</a:t>
              </a:r>
              <a:r>
                <a:rPr lang="zh-CN" altLang="en-US" sz="2000" b="1">
                  <a:solidFill>
                    <a:schemeClr val="accent1"/>
                  </a:solidFill>
                  <a:latin typeface="+mn-ea"/>
                </a:rPr>
                <a:t>此处添加标题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3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2993922" y="1194620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2417915" y="1815595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841909" y="2436570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1265903" y="3057546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65485" y="1687065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8065485" y="1253614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在此处添加标题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7329079" y="2931380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32" name="文本框 8"/>
          <p:cNvSpPr txBox="1"/>
          <p:nvPr/>
        </p:nvSpPr>
        <p:spPr>
          <a:xfrm>
            <a:off x="7329079" y="2497929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在此处添加标题</a:t>
            </a:r>
          </a:p>
        </p:txBody>
      </p:sp>
      <p:sp>
        <p:nvSpPr>
          <p:cNvPr id="41" name="矩形 40"/>
          <p:cNvSpPr/>
          <p:nvPr/>
        </p:nvSpPr>
        <p:spPr>
          <a:xfrm>
            <a:off x="6592673" y="4175695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2" name="文本框 8"/>
          <p:cNvSpPr txBox="1"/>
          <p:nvPr/>
        </p:nvSpPr>
        <p:spPr>
          <a:xfrm>
            <a:off x="6592673" y="3742244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在此处添加标题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5856267" y="5420011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5" name="文本框 8"/>
          <p:cNvSpPr txBox="1"/>
          <p:nvPr/>
        </p:nvSpPr>
        <p:spPr>
          <a:xfrm>
            <a:off x="5856267" y="4986560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在此处添加标题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4" name="梯形 3"/>
          <p:cNvSpPr/>
          <p:nvPr/>
        </p:nvSpPr>
        <p:spPr>
          <a:xfrm>
            <a:off x="-1622323" y="5206181"/>
            <a:ext cx="8524570" cy="1150374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-1292113" y="3942737"/>
            <a:ext cx="7864147" cy="115037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梯形 17"/>
          <p:cNvSpPr/>
          <p:nvPr/>
        </p:nvSpPr>
        <p:spPr>
          <a:xfrm>
            <a:off x="-961900" y="2679293"/>
            <a:ext cx="7193976" cy="1150374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梯形 19"/>
          <p:cNvSpPr/>
          <p:nvPr/>
        </p:nvSpPr>
        <p:spPr>
          <a:xfrm>
            <a:off x="-621942" y="1415849"/>
            <a:ext cx="6507676" cy="1150374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82912" y="1704804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4" name="矩形 23"/>
          <p:cNvSpPr/>
          <p:nvPr/>
        </p:nvSpPr>
        <p:spPr>
          <a:xfrm>
            <a:off x="1075891" y="2968248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075891" y="4231692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矩形 25"/>
          <p:cNvSpPr/>
          <p:nvPr/>
        </p:nvSpPr>
        <p:spPr>
          <a:xfrm>
            <a:off x="1075891" y="5495136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7818151" y="2968248"/>
            <a:ext cx="330213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30" name="文本框 8"/>
          <p:cNvSpPr txBox="1"/>
          <p:nvPr/>
        </p:nvSpPr>
        <p:spPr>
          <a:xfrm>
            <a:off x="7818151" y="2534797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在此处添加小结标题</a:t>
            </a: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722</Words>
  <Application>Microsoft Office PowerPoint</Application>
  <PresentationFormat>宽屏</PresentationFormat>
  <Paragraphs>76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黑体</vt:lpstr>
      <vt:lpstr>微软雅黑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李京</dc:creator>
  <cp:lastModifiedBy>李京</cp:lastModifiedBy>
  <cp:revision>6</cp:revision>
  <dcterms:created xsi:type="dcterms:W3CDTF">2017-06-01T08:22:32Z</dcterms:created>
  <dcterms:modified xsi:type="dcterms:W3CDTF">2017-06-01T09:00:16Z</dcterms:modified>
</cp:coreProperties>
</file>